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566" r:id="rId2"/>
    <p:sldId id="567" r:id="rId3"/>
    <p:sldId id="568" r:id="rId4"/>
    <p:sldId id="569" r:id="rId5"/>
    <p:sldId id="570" r:id="rId6"/>
    <p:sldId id="571" r:id="rId7"/>
    <p:sldId id="5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DA52F9-132A-4522-95C9-ACB7B33E7130}" v="2" dt="2025-10-28T00:32:01.9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6863" autoAdjust="0"/>
  </p:normalViewPr>
  <p:slideViewPr>
    <p:cSldViewPr snapToGrid="0">
      <p:cViewPr varScale="1">
        <p:scale>
          <a:sx n="52" d="100"/>
          <a:sy n="52" d="100"/>
        </p:scale>
        <p:origin x="1795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a Craig" userId="b403983d7592b689" providerId="LiveId" clId="{B3B75DA0-8123-49D9-A973-119B14C712D1}"/>
    <pc:docChg chg="undo custSel addSld delSld modSld">
      <pc:chgData name="Peta Craig" userId="b403983d7592b689" providerId="LiveId" clId="{B3B75DA0-8123-49D9-A973-119B14C712D1}" dt="2025-10-28T08:52:55.392" v="2222" actId="47"/>
      <pc:docMkLst>
        <pc:docMk/>
      </pc:docMkLst>
      <pc:sldChg chg="addSp delSp modSp del mod">
        <pc:chgData name="Peta Craig" userId="b403983d7592b689" providerId="LiveId" clId="{B3B75DA0-8123-49D9-A973-119B14C712D1}" dt="2025-10-28T08:51:44.415" v="2132" actId="47"/>
        <pc:sldMkLst>
          <pc:docMk/>
          <pc:sldMk cId="3629071981" sldId="257"/>
        </pc:sldMkLst>
      </pc:sldChg>
      <pc:sldChg chg="del">
        <pc:chgData name="Peta Craig" userId="b403983d7592b689" providerId="LiveId" clId="{B3B75DA0-8123-49D9-A973-119B14C712D1}" dt="2025-10-28T08:51:44.939" v="2133" actId="47"/>
        <pc:sldMkLst>
          <pc:docMk/>
          <pc:sldMk cId="3805550423" sldId="258"/>
        </pc:sldMkLst>
      </pc:sldChg>
      <pc:sldChg chg="del">
        <pc:chgData name="Peta Craig" userId="b403983d7592b689" providerId="LiveId" clId="{B3B75DA0-8123-49D9-A973-119B14C712D1}" dt="2025-10-28T08:51:45.340" v="2134" actId="47"/>
        <pc:sldMkLst>
          <pc:docMk/>
          <pc:sldMk cId="3261080700" sldId="259"/>
        </pc:sldMkLst>
      </pc:sldChg>
      <pc:sldChg chg="modSp del">
        <pc:chgData name="Peta Craig" userId="b403983d7592b689" providerId="LiveId" clId="{B3B75DA0-8123-49D9-A973-119B14C712D1}" dt="2025-10-28T08:51:45.973" v="2135" actId="47"/>
        <pc:sldMkLst>
          <pc:docMk/>
          <pc:sldMk cId="2612207942" sldId="262"/>
        </pc:sldMkLst>
      </pc:sldChg>
      <pc:sldChg chg="add del">
        <pc:chgData name="Peta Craig" userId="b403983d7592b689" providerId="LiveId" clId="{B3B75DA0-8123-49D9-A973-119B14C712D1}" dt="2025-10-28T08:51:46.363" v="2137" actId="47"/>
        <pc:sldMkLst>
          <pc:docMk/>
          <pc:sldMk cId="3019674110" sldId="264"/>
        </pc:sldMkLst>
      </pc:sldChg>
      <pc:sldChg chg="add del">
        <pc:chgData name="Peta Craig" userId="b403983d7592b689" providerId="LiveId" clId="{B3B75DA0-8123-49D9-A973-119B14C712D1}" dt="2025-10-28T08:51:46.975" v="2141" actId="47"/>
        <pc:sldMkLst>
          <pc:docMk/>
          <pc:sldMk cId="4240081789" sldId="266"/>
        </pc:sldMkLst>
      </pc:sldChg>
      <pc:sldChg chg="add del">
        <pc:chgData name="Peta Craig" userId="b403983d7592b689" providerId="LiveId" clId="{B3B75DA0-8123-49D9-A973-119B14C712D1}" dt="2025-10-28T08:51:47.148" v="2142" actId="47"/>
        <pc:sldMkLst>
          <pc:docMk/>
          <pc:sldMk cId="4243478863" sldId="267"/>
        </pc:sldMkLst>
      </pc:sldChg>
      <pc:sldChg chg="add del">
        <pc:chgData name="Peta Craig" userId="b403983d7592b689" providerId="LiveId" clId="{B3B75DA0-8123-49D9-A973-119B14C712D1}" dt="2025-10-28T08:51:47.292" v="2143" actId="47"/>
        <pc:sldMkLst>
          <pc:docMk/>
          <pc:sldMk cId="3939197884" sldId="268"/>
        </pc:sldMkLst>
      </pc:sldChg>
      <pc:sldChg chg="add del">
        <pc:chgData name="Peta Craig" userId="b403983d7592b689" providerId="LiveId" clId="{B3B75DA0-8123-49D9-A973-119B14C712D1}" dt="2025-10-28T08:51:47.466" v="2144" actId="47"/>
        <pc:sldMkLst>
          <pc:docMk/>
          <pc:sldMk cId="2894928134" sldId="269"/>
        </pc:sldMkLst>
      </pc:sldChg>
      <pc:sldChg chg="add del">
        <pc:chgData name="Peta Craig" userId="b403983d7592b689" providerId="LiveId" clId="{B3B75DA0-8123-49D9-A973-119B14C712D1}" dt="2025-10-28T08:51:47.599" v="2145" actId="47"/>
        <pc:sldMkLst>
          <pc:docMk/>
          <pc:sldMk cId="1819295951" sldId="270"/>
        </pc:sldMkLst>
      </pc:sldChg>
      <pc:sldChg chg="add del">
        <pc:chgData name="Peta Craig" userId="b403983d7592b689" providerId="LiveId" clId="{B3B75DA0-8123-49D9-A973-119B14C712D1}" dt="2025-10-28T08:51:47.741" v="2146" actId="47"/>
        <pc:sldMkLst>
          <pc:docMk/>
          <pc:sldMk cId="276041819" sldId="271"/>
        </pc:sldMkLst>
      </pc:sldChg>
      <pc:sldChg chg="add del">
        <pc:chgData name="Peta Craig" userId="b403983d7592b689" providerId="LiveId" clId="{B3B75DA0-8123-49D9-A973-119B14C712D1}" dt="2025-10-28T08:51:47.889" v="2147" actId="47"/>
        <pc:sldMkLst>
          <pc:docMk/>
          <pc:sldMk cId="1709906571" sldId="287"/>
        </pc:sldMkLst>
      </pc:sldChg>
      <pc:sldChg chg="add del">
        <pc:chgData name="Peta Craig" userId="b403983d7592b689" providerId="LiveId" clId="{B3B75DA0-8123-49D9-A973-119B14C712D1}" dt="2025-10-28T08:51:46.690" v="2139" actId="47"/>
        <pc:sldMkLst>
          <pc:docMk/>
          <pc:sldMk cId="2993294294" sldId="437"/>
        </pc:sldMkLst>
      </pc:sldChg>
      <pc:sldChg chg="add del">
        <pc:chgData name="Peta Craig" userId="b403983d7592b689" providerId="LiveId" clId="{B3B75DA0-8123-49D9-A973-119B14C712D1}" dt="2025-10-28T08:51:46.849" v="2140" actId="47"/>
        <pc:sldMkLst>
          <pc:docMk/>
          <pc:sldMk cId="1466090479" sldId="438"/>
        </pc:sldMkLst>
      </pc:sldChg>
      <pc:sldChg chg="add del">
        <pc:chgData name="Peta Craig" userId="b403983d7592b689" providerId="LiveId" clId="{B3B75DA0-8123-49D9-A973-119B14C712D1}" dt="2025-10-28T08:51:46.531" v="2138" actId="47"/>
        <pc:sldMkLst>
          <pc:docMk/>
          <pc:sldMk cId="4105605768" sldId="439"/>
        </pc:sldMkLst>
      </pc:sldChg>
      <pc:sldChg chg="modSp del mod">
        <pc:chgData name="Peta Craig" userId="b403983d7592b689" providerId="LiveId" clId="{B3B75DA0-8123-49D9-A973-119B14C712D1}" dt="2025-10-28T08:51:46.200" v="2136" actId="47"/>
        <pc:sldMkLst>
          <pc:docMk/>
          <pc:sldMk cId="2691242917" sldId="442"/>
        </pc:sldMkLst>
      </pc:sldChg>
      <pc:sldChg chg="addSp modSp new del mod modNotesTx">
        <pc:chgData name="Peta Craig" userId="b403983d7592b689" providerId="LiveId" clId="{B3B75DA0-8123-49D9-A973-119B14C712D1}" dt="2025-10-28T08:51:48.045" v="2148" actId="47"/>
        <pc:sldMkLst>
          <pc:docMk/>
          <pc:sldMk cId="3905453765" sldId="443"/>
        </pc:sldMkLst>
      </pc:sldChg>
      <pc:sldChg chg="addSp delSp modSp new del mod">
        <pc:chgData name="Peta Craig" userId="b403983d7592b689" providerId="LiveId" clId="{B3B75DA0-8123-49D9-A973-119B14C712D1}" dt="2025-10-28T08:51:48.194" v="2149" actId="47"/>
        <pc:sldMkLst>
          <pc:docMk/>
          <pc:sldMk cId="1212230545" sldId="444"/>
        </pc:sldMkLst>
      </pc:sldChg>
      <pc:sldChg chg="add del">
        <pc:chgData name="Peta Craig" userId="b403983d7592b689" providerId="LiveId" clId="{B3B75DA0-8123-49D9-A973-119B14C712D1}" dt="2025-10-28T08:51:48.699" v="2152" actId="47"/>
        <pc:sldMkLst>
          <pc:docMk/>
          <pc:sldMk cId="3917711792" sldId="471"/>
        </pc:sldMkLst>
      </pc:sldChg>
      <pc:sldChg chg="add del">
        <pc:chgData name="Peta Craig" userId="b403983d7592b689" providerId="LiveId" clId="{B3B75DA0-8123-49D9-A973-119B14C712D1}" dt="2025-10-28T08:51:48.368" v="2150" actId="47"/>
        <pc:sldMkLst>
          <pc:docMk/>
          <pc:sldMk cId="1247609860" sldId="474"/>
        </pc:sldMkLst>
      </pc:sldChg>
      <pc:sldChg chg="modSp add del modNotesTx">
        <pc:chgData name="Peta Craig" userId="b403983d7592b689" providerId="LiveId" clId="{B3B75DA0-8123-49D9-A973-119B14C712D1}" dt="2025-10-28T08:51:48.537" v="2151" actId="47"/>
        <pc:sldMkLst>
          <pc:docMk/>
          <pc:sldMk cId="3223645174" sldId="475"/>
        </pc:sldMkLst>
      </pc:sldChg>
      <pc:sldChg chg="addSp delSp modSp new del mod modNotesTx">
        <pc:chgData name="Peta Craig" userId="b403983d7592b689" providerId="LiveId" clId="{B3B75DA0-8123-49D9-A973-119B14C712D1}" dt="2025-10-28T08:51:48.846" v="2153" actId="47"/>
        <pc:sldMkLst>
          <pc:docMk/>
          <pc:sldMk cId="4286375723" sldId="476"/>
        </pc:sldMkLst>
      </pc:sldChg>
      <pc:sldChg chg="add del">
        <pc:chgData name="Peta Craig" userId="b403983d7592b689" providerId="LiveId" clId="{B3B75DA0-8123-49D9-A973-119B14C712D1}" dt="2025-10-28T08:51:49.006" v="2154" actId="47"/>
        <pc:sldMkLst>
          <pc:docMk/>
          <pc:sldMk cId="3806778624" sldId="489"/>
        </pc:sldMkLst>
      </pc:sldChg>
      <pc:sldChg chg="add del">
        <pc:chgData name="Peta Craig" userId="b403983d7592b689" providerId="LiveId" clId="{B3B75DA0-8123-49D9-A973-119B14C712D1}" dt="2025-10-28T08:51:49.170" v="2155" actId="47"/>
        <pc:sldMkLst>
          <pc:docMk/>
          <pc:sldMk cId="3102941859" sldId="490"/>
        </pc:sldMkLst>
      </pc:sldChg>
      <pc:sldChg chg="addSp delSp modSp new del mod modNotesTx">
        <pc:chgData name="Peta Craig" userId="b403983d7592b689" providerId="LiveId" clId="{B3B75DA0-8123-49D9-A973-119B14C712D1}" dt="2025-10-28T08:51:49.331" v="2156" actId="47"/>
        <pc:sldMkLst>
          <pc:docMk/>
          <pc:sldMk cId="3497840142" sldId="491"/>
        </pc:sldMkLst>
      </pc:sldChg>
      <pc:sldChg chg="modSp add del mod">
        <pc:chgData name="Peta Craig" userId="b403983d7592b689" providerId="LiveId" clId="{B3B75DA0-8123-49D9-A973-119B14C712D1}" dt="2025-10-28T08:51:49.482" v="2157" actId="47"/>
        <pc:sldMkLst>
          <pc:docMk/>
          <pc:sldMk cId="1547595190" sldId="492"/>
        </pc:sldMkLst>
      </pc:sldChg>
      <pc:sldChg chg="addSp delSp modSp new del mod modNotesTx">
        <pc:chgData name="Peta Craig" userId="b403983d7592b689" providerId="LiveId" clId="{B3B75DA0-8123-49D9-A973-119B14C712D1}" dt="2025-10-28T08:51:49.647" v="2158" actId="47"/>
        <pc:sldMkLst>
          <pc:docMk/>
          <pc:sldMk cId="995243307" sldId="493"/>
        </pc:sldMkLst>
      </pc:sldChg>
      <pc:sldChg chg="modSp new del mod modNotesTx">
        <pc:chgData name="Peta Craig" userId="b403983d7592b689" providerId="LiveId" clId="{B3B75DA0-8123-49D9-A973-119B14C712D1}" dt="2025-10-28T08:51:49.806" v="2159" actId="47"/>
        <pc:sldMkLst>
          <pc:docMk/>
          <pc:sldMk cId="4004509585" sldId="494"/>
        </pc:sldMkLst>
      </pc:sldChg>
      <pc:sldChg chg="add del">
        <pc:chgData name="Peta Craig" userId="b403983d7592b689" providerId="LiveId" clId="{B3B75DA0-8123-49D9-A973-119B14C712D1}" dt="2025-10-28T08:52:06.091" v="2203" actId="47"/>
        <pc:sldMkLst>
          <pc:docMk/>
          <pc:sldMk cId="2781178803" sldId="495"/>
        </pc:sldMkLst>
      </pc:sldChg>
      <pc:sldChg chg="add del">
        <pc:chgData name="Peta Craig" userId="b403983d7592b689" providerId="LiveId" clId="{B3B75DA0-8123-49D9-A973-119B14C712D1}" dt="2025-10-28T08:52:06.242" v="2204" actId="47"/>
        <pc:sldMkLst>
          <pc:docMk/>
          <pc:sldMk cId="1941712719" sldId="496"/>
        </pc:sldMkLst>
      </pc:sldChg>
      <pc:sldChg chg="add del">
        <pc:chgData name="Peta Craig" userId="b403983d7592b689" providerId="LiveId" clId="{B3B75DA0-8123-49D9-A973-119B14C712D1}" dt="2025-10-28T08:52:06.413" v="2205" actId="47"/>
        <pc:sldMkLst>
          <pc:docMk/>
          <pc:sldMk cId="232262947" sldId="497"/>
        </pc:sldMkLst>
      </pc:sldChg>
      <pc:sldChg chg="add del">
        <pc:chgData name="Peta Craig" userId="b403983d7592b689" providerId="LiveId" clId="{B3B75DA0-8123-49D9-A973-119B14C712D1}" dt="2025-10-28T08:52:06.542" v="2206" actId="47"/>
        <pc:sldMkLst>
          <pc:docMk/>
          <pc:sldMk cId="2368751729" sldId="498"/>
        </pc:sldMkLst>
      </pc:sldChg>
      <pc:sldChg chg="add del">
        <pc:chgData name="Peta Craig" userId="b403983d7592b689" providerId="LiveId" clId="{B3B75DA0-8123-49D9-A973-119B14C712D1}" dt="2025-10-28T08:51:49.949" v="2160" actId="47"/>
        <pc:sldMkLst>
          <pc:docMk/>
          <pc:sldMk cId="1874378836" sldId="515"/>
        </pc:sldMkLst>
      </pc:sldChg>
      <pc:sldChg chg="add del">
        <pc:chgData name="Peta Craig" userId="b403983d7592b689" providerId="LiveId" clId="{B3B75DA0-8123-49D9-A973-119B14C712D1}" dt="2025-10-28T08:51:50.110" v="2161" actId="47"/>
        <pc:sldMkLst>
          <pc:docMk/>
          <pc:sldMk cId="136572794" sldId="516"/>
        </pc:sldMkLst>
      </pc:sldChg>
      <pc:sldChg chg="add del">
        <pc:chgData name="Peta Craig" userId="b403983d7592b689" providerId="LiveId" clId="{B3B75DA0-8123-49D9-A973-119B14C712D1}" dt="2025-10-28T08:51:50.261" v="2162" actId="47"/>
        <pc:sldMkLst>
          <pc:docMk/>
          <pc:sldMk cId="1070694262" sldId="517"/>
        </pc:sldMkLst>
      </pc:sldChg>
      <pc:sldChg chg="add del">
        <pc:chgData name="Peta Craig" userId="b403983d7592b689" providerId="LiveId" clId="{B3B75DA0-8123-49D9-A973-119B14C712D1}" dt="2025-10-28T08:51:50.417" v="2163" actId="47"/>
        <pc:sldMkLst>
          <pc:docMk/>
          <pc:sldMk cId="2730092860" sldId="518"/>
        </pc:sldMkLst>
      </pc:sldChg>
      <pc:sldChg chg="add del">
        <pc:chgData name="Peta Craig" userId="b403983d7592b689" providerId="LiveId" clId="{B3B75DA0-8123-49D9-A973-119B14C712D1}" dt="2025-10-28T08:51:50.954" v="2164" actId="47"/>
        <pc:sldMkLst>
          <pc:docMk/>
          <pc:sldMk cId="652479433" sldId="519"/>
        </pc:sldMkLst>
      </pc:sldChg>
      <pc:sldChg chg="add del">
        <pc:chgData name="Peta Craig" userId="b403983d7592b689" providerId="LiveId" clId="{B3B75DA0-8123-49D9-A973-119B14C712D1}" dt="2025-10-28T08:51:51.299" v="2165" actId="47"/>
        <pc:sldMkLst>
          <pc:docMk/>
          <pc:sldMk cId="1469871406" sldId="520"/>
        </pc:sldMkLst>
      </pc:sldChg>
      <pc:sldChg chg="add del">
        <pc:chgData name="Peta Craig" userId="b403983d7592b689" providerId="LiveId" clId="{B3B75DA0-8123-49D9-A973-119B14C712D1}" dt="2025-10-28T08:51:51.456" v="2166" actId="47"/>
        <pc:sldMkLst>
          <pc:docMk/>
          <pc:sldMk cId="2278642515" sldId="521"/>
        </pc:sldMkLst>
      </pc:sldChg>
      <pc:sldChg chg="add del">
        <pc:chgData name="Peta Craig" userId="b403983d7592b689" providerId="LiveId" clId="{B3B75DA0-8123-49D9-A973-119B14C712D1}" dt="2025-10-28T08:51:51.618" v="2167" actId="47"/>
        <pc:sldMkLst>
          <pc:docMk/>
          <pc:sldMk cId="106703119" sldId="522"/>
        </pc:sldMkLst>
      </pc:sldChg>
      <pc:sldChg chg="add del">
        <pc:chgData name="Peta Craig" userId="b403983d7592b689" providerId="LiveId" clId="{B3B75DA0-8123-49D9-A973-119B14C712D1}" dt="2025-10-28T08:51:51.792" v="2168" actId="47"/>
        <pc:sldMkLst>
          <pc:docMk/>
          <pc:sldMk cId="1984073542" sldId="523"/>
        </pc:sldMkLst>
      </pc:sldChg>
      <pc:sldChg chg="add del">
        <pc:chgData name="Peta Craig" userId="b403983d7592b689" providerId="LiveId" clId="{B3B75DA0-8123-49D9-A973-119B14C712D1}" dt="2025-10-28T08:51:52.196" v="2169" actId="47"/>
        <pc:sldMkLst>
          <pc:docMk/>
          <pc:sldMk cId="269606917" sldId="524"/>
        </pc:sldMkLst>
      </pc:sldChg>
      <pc:sldChg chg="modSp add del mod modNotesTx">
        <pc:chgData name="Peta Craig" userId="b403983d7592b689" providerId="LiveId" clId="{B3B75DA0-8123-49D9-A973-119B14C712D1}" dt="2025-10-28T08:51:52.577" v="2170" actId="47"/>
        <pc:sldMkLst>
          <pc:docMk/>
          <pc:sldMk cId="1751006763" sldId="525"/>
        </pc:sldMkLst>
      </pc:sldChg>
      <pc:sldChg chg="modSp add del mod">
        <pc:chgData name="Peta Craig" userId="b403983d7592b689" providerId="LiveId" clId="{B3B75DA0-8123-49D9-A973-119B14C712D1}" dt="2025-10-28T08:51:52.733" v="2171" actId="47"/>
        <pc:sldMkLst>
          <pc:docMk/>
          <pc:sldMk cId="506015920" sldId="526"/>
        </pc:sldMkLst>
      </pc:sldChg>
      <pc:sldChg chg="add del">
        <pc:chgData name="Peta Craig" userId="b403983d7592b689" providerId="LiveId" clId="{B3B75DA0-8123-49D9-A973-119B14C712D1}" dt="2025-10-28T08:51:52.891" v="2172" actId="47"/>
        <pc:sldMkLst>
          <pc:docMk/>
          <pc:sldMk cId="3334883612" sldId="527"/>
        </pc:sldMkLst>
      </pc:sldChg>
      <pc:sldChg chg="addSp delSp modSp new del mod modAnim modNotesTx">
        <pc:chgData name="Peta Craig" userId="b403983d7592b689" providerId="LiveId" clId="{B3B75DA0-8123-49D9-A973-119B14C712D1}" dt="2025-10-28T08:51:53.073" v="2173" actId="47"/>
        <pc:sldMkLst>
          <pc:docMk/>
          <pc:sldMk cId="2567276426" sldId="528"/>
        </pc:sldMkLst>
      </pc:sldChg>
      <pc:sldChg chg="modSp add del mod">
        <pc:chgData name="Peta Craig" userId="b403983d7592b689" providerId="LiveId" clId="{B3B75DA0-8123-49D9-A973-119B14C712D1}" dt="2025-10-28T08:51:53.256" v="2174" actId="47"/>
        <pc:sldMkLst>
          <pc:docMk/>
          <pc:sldMk cId="4207813575" sldId="529"/>
        </pc:sldMkLst>
      </pc:sldChg>
      <pc:sldChg chg="addSp delSp modSp new del mod modAnim modNotesTx">
        <pc:chgData name="Peta Craig" userId="b403983d7592b689" providerId="LiveId" clId="{B3B75DA0-8123-49D9-A973-119B14C712D1}" dt="2025-10-28T08:51:53.702" v="2175" actId="47"/>
        <pc:sldMkLst>
          <pc:docMk/>
          <pc:sldMk cId="1744424880" sldId="530"/>
        </pc:sldMkLst>
      </pc:sldChg>
      <pc:sldChg chg="modSp new del mod">
        <pc:chgData name="Peta Craig" userId="b403983d7592b689" providerId="LiveId" clId="{B3B75DA0-8123-49D9-A973-119B14C712D1}" dt="2025-10-28T08:51:54.377" v="2176" actId="47"/>
        <pc:sldMkLst>
          <pc:docMk/>
          <pc:sldMk cId="1407708900" sldId="531"/>
        </pc:sldMkLst>
      </pc:sldChg>
      <pc:sldChg chg="modSp new del mod">
        <pc:chgData name="Peta Craig" userId="b403983d7592b689" providerId="LiveId" clId="{B3B75DA0-8123-49D9-A973-119B14C712D1}" dt="2025-10-28T08:51:54.548" v="2177" actId="47"/>
        <pc:sldMkLst>
          <pc:docMk/>
          <pc:sldMk cId="4278586912" sldId="532"/>
        </pc:sldMkLst>
      </pc:sldChg>
      <pc:sldChg chg="modSp new del mod">
        <pc:chgData name="Peta Craig" userId="b403983d7592b689" providerId="LiveId" clId="{B3B75DA0-8123-49D9-A973-119B14C712D1}" dt="2025-10-28T08:51:54.701" v="2178" actId="47"/>
        <pc:sldMkLst>
          <pc:docMk/>
          <pc:sldMk cId="1910222230" sldId="533"/>
        </pc:sldMkLst>
      </pc:sldChg>
      <pc:sldChg chg="modSp new del mod modNotesTx">
        <pc:chgData name="Peta Craig" userId="b403983d7592b689" providerId="LiveId" clId="{B3B75DA0-8123-49D9-A973-119B14C712D1}" dt="2025-10-28T08:51:55.591" v="2179" actId="47"/>
        <pc:sldMkLst>
          <pc:docMk/>
          <pc:sldMk cId="3498642454" sldId="534"/>
        </pc:sldMkLst>
      </pc:sldChg>
      <pc:sldChg chg="modSp add del mod">
        <pc:chgData name="Peta Craig" userId="b403983d7592b689" providerId="LiveId" clId="{B3B75DA0-8123-49D9-A973-119B14C712D1}" dt="2025-10-28T08:51:55.957" v="2180" actId="47"/>
        <pc:sldMkLst>
          <pc:docMk/>
          <pc:sldMk cId="951426377" sldId="535"/>
        </pc:sldMkLst>
      </pc:sldChg>
      <pc:sldChg chg="add del">
        <pc:chgData name="Peta Craig" userId="b403983d7592b689" providerId="LiveId" clId="{B3B75DA0-8123-49D9-A973-119B14C712D1}" dt="2025-10-28T08:51:57.097" v="2181" actId="47"/>
        <pc:sldMkLst>
          <pc:docMk/>
          <pc:sldMk cId="4212709090" sldId="536"/>
        </pc:sldMkLst>
      </pc:sldChg>
      <pc:sldChg chg="addSp delSp modSp new del mod modNotesTx">
        <pc:chgData name="Peta Craig" userId="b403983d7592b689" providerId="LiveId" clId="{B3B75DA0-8123-49D9-A973-119B14C712D1}" dt="2025-10-28T08:51:57.690" v="2182" actId="47"/>
        <pc:sldMkLst>
          <pc:docMk/>
          <pc:sldMk cId="2849984301" sldId="537"/>
        </pc:sldMkLst>
      </pc:sldChg>
      <pc:sldChg chg="addSp delSp modSp new del mod modNotesTx">
        <pc:chgData name="Peta Craig" userId="b403983d7592b689" providerId="LiveId" clId="{B3B75DA0-8123-49D9-A973-119B14C712D1}" dt="2025-10-28T08:51:57.843" v="2183" actId="47"/>
        <pc:sldMkLst>
          <pc:docMk/>
          <pc:sldMk cId="396714490" sldId="538"/>
        </pc:sldMkLst>
      </pc:sldChg>
      <pc:sldChg chg="addSp delSp modSp new del mod modNotesTx">
        <pc:chgData name="Peta Craig" userId="b403983d7592b689" providerId="LiveId" clId="{B3B75DA0-8123-49D9-A973-119B14C712D1}" dt="2025-10-28T08:51:58.005" v="2184" actId="47"/>
        <pc:sldMkLst>
          <pc:docMk/>
          <pc:sldMk cId="2416027270" sldId="539"/>
        </pc:sldMkLst>
      </pc:sldChg>
      <pc:sldChg chg="modSp add del mod">
        <pc:chgData name="Peta Craig" userId="b403983d7592b689" providerId="LiveId" clId="{B3B75DA0-8123-49D9-A973-119B14C712D1}" dt="2025-10-28T08:51:58.148" v="2185" actId="47"/>
        <pc:sldMkLst>
          <pc:docMk/>
          <pc:sldMk cId="3366710731" sldId="540"/>
        </pc:sldMkLst>
      </pc:sldChg>
      <pc:sldChg chg="new del">
        <pc:chgData name="Peta Craig" userId="b403983d7592b689" providerId="LiveId" clId="{B3B75DA0-8123-49D9-A973-119B14C712D1}" dt="2025-09-19T01:49:24.695" v="905" actId="680"/>
        <pc:sldMkLst>
          <pc:docMk/>
          <pc:sldMk cId="153348191" sldId="541"/>
        </pc:sldMkLst>
      </pc:sldChg>
      <pc:sldChg chg="addSp delSp modSp new del mod modAnim modNotesTx">
        <pc:chgData name="Peta Craig" userId="b403983d7592b689" providerId="LiveId" clId="{B3B75DA0-8123-49D9-A973-119B14C712D1}" dt="2025-10-28T08:51:58.306" v="2186" actId="47"/>
        <pc:sldMkLst>
          <pc:docMk/>
          <pc:sldMk cId="4189680689" sldId="541"/>
        </pc:sldMkLst>
      </pc:sldChg>
      <pc:sldChg chg="modSp new del mod">
        <pc:chgData name="Peta Craig" userId="b403983d7592b689" providerId="LiveId" clId="{B3B75DA0-8123-49D9-A973-119B14C712D1}" dt="2025-10-28T08:51:58.448" v="2187" actId="47"/>
        <pc:sldMkLst>
          <pc:docMk/>
          <pc:sldMk cId="1521453159" sldId="542"/>
        </pc:sldMkLst>
      </pc:sldChg>
      <pc:sldChg chg="addSp modSp new del mod modAnim modNotesTx">
        <pc:chgData name="Peta Craig" userId="b403983d7592b689" providerId="LiveId" clId="{B3B75DA0-8123-49D9-A973-119B14C712D1}" dt="2025-10-28T08:51:58.606" v="2188" actId="47"/>
        <pc:sldMkLst>
          <pc:docMk/>
          <pc:sldMk cId="3207858589" sldId="543"/>
        </pc:sldMkLst>
      </pc:sldChg>
      <pc:sldChg chg="addSp delSp modSp new del mod modAnim modNotesTx">
        <pc:chgData name="Peta Craig" userId="b403983d7592b689" providerId="LiveId" clId="{B3B75DA0-8123-49D9-A973-119B14C712D1}" dt="2025-10-28T08:51:58.951" v="2189" actId="47"/>
        <pc:sldMkLst>
          <pc:docMk/>
          <pc:sldMk cId="2447921730" sldId="544"/>
        </pc:sldMkLst>
      </pc:sldChg>
      <pc:sldChg chg="addSp modSp new del mod modAnim modNotesTx">
        <pc:chgData name="Peta Craig" userId="b403983d7592b689" providerId="LiveId" clId="{B3B75DA0-8123-49D9-A973-119B14C712D1}" dt="2025-10-28T08:51:59.226" v="2190" actId="47"/>
        <pc:sldMkLst>
          <pc:docMk/>
          <pc:sldMk cId="2508628461" sldId="545"/>
        </pc:sldMkLst>
      </pc:sldChg>
      <pc:sldChg chg="addSp delSp modSp new del mod modAnim modNotesTx">
        <pc:chgData name="Peta Craig" userId="b403983d7592b689" providerId="LiveId" clId="{B3B75DA0-8123-49D9-A973-119B14C712D1}" dt="2025-10-28T08:51:59.406" v="2191" actId="47"/>
        <pc:sldMkLst>
          <pc:docMk/>
          <pc:sldMk cId="3624122551" sldId="546"/>
        </pc:sldMkLst>
      </pc:sldChg>
      <pc:sldChg chg="addSp modSp new del mod modAnim modNotesTx">
        <pc:chgData name="Peta Craig" userId="b403983d7592b689" providerId="LiveId" clId="{B3B75DA0-8123-49D9-A973-119B14C712D1}" dt="2025-10-28T08:51:59.583" v="2192" actId="47"/>
        <pc:sldMkLst>
          <pc:docMk/>
          <pc:sldMk cId="3604349229" sldId="547"/>
        </pc:sldMkLst>
      </pc:sldChg>
      <pc:sldChg chg="addSp modSp new del mod modAnim modNotesTx">
        <pc:chgData name="Peta Craig" userId="b403983d7592b689" providerId="LiveId" clId="{B3B75DA0-8123-49D9-A973-119B14C712D1}" dt="2025-10-28T08:51:59.866" v="2193" actId="47"/>
        <pc:sldMkLst>
          <pc:docMk/>
          <pc:sldMk cId="4022192018" sldId="548"/>
        </pc:sldMkLst>
      </pc:sldChg>
      <pc:sldChg chg="addSp delSp modSp new del mod modAnim modNotesTx">
        <pc:chgData name="Peta Craig" userId="b403983d7592b689" providerId="LiveId" clId="{B3B75DA0-8123-49D9-A973-119B14C712D1}" dt="2025-10-28T08:52:00.372" v="2194" actId="47"/>
        <pc:sldMkLst>
          <pc:docMk/>
          <pc:sldMk cId="1980447197" sldId="549"/>
        </pc:sldMkLst>
      </pc:sldChg>
      <pc:sldChg chg="addSp modSp new del mod modAnim modNotesTx">
        <pc:chgData name="Peta Craig" userId="b403983d7592b689" providerId="LiveId" clId="{B3B75DA0-8123-49D9-A973-119B14C712D1}" dt="2025-10-28T08:52:00.833" v="2195" actId="47"/>
        <pc:sldMkLst>
          <pc:docMk/>
          <pc:sldMk cId="3455633370" sldId="550"/>
        </pc:sldMkLst>
      </pc:sldChg>
      <pc:sldChg chg="addSp delSp modSp new del mod modAnim modNotesTx">
        <pc:chgData name="Peta Craig" userId="b403983d7592b689" providerId="LiveId" clId="{B3B75DA0-8123-49D9-A973-119B14C712D1}" dt="2025-10-28T08:52:01.262" v="2196" actId="47"/>
        <pc:sldMkLst>
          <pc:docMk/>
          <pc:sldMk cId="45353699" sldId="551"/>
        </pc:sldMkLst>
      </pc:sldChg>
      <pc:sldChg chg="modSp new del mod">
        <pc:chgData name="Peta Craig" userId="b403983d7592b689" providerId="LiveId" clId="{B3B75DA0-8123-49D9-A973-119B14C712D1}" dt="2025-10-28T08:52:02.075" v="2197" actId="47"/>
        <pc:sldMkLst>
          <pc:docMk/>
          <pc:sldMk cId="545249696" sldId="552"/>
        </pc:sldMkLst>
      </pc:sldChg>
      <pc:sldChg chg="modSp add del mod">
        <pc:chgData name="Peta Craig" userId="b403983d7592b689" providerId="LiveId" clId="{B3B75DA0-8123-49D9-A973-119B14C712D1}" dt="2025-10-28T08:52:02.235" v="2198" actId="47"/>
        <pc:sldMkLst>
          <pc:docMk/>
          <pc:sldMk cId="1925847448" sldId="553"/>
        </pc:sldMkLst>
      </pc:sldChg>
      <pc:sldChg chg="add del">
        <pc:chgData name="Peta Craig" userId="b403983d7592b689" providerId="LiveId" clId="{B3B75DA0-8123-49D9-A973-119B14C712D1}" dt="2025-10-28T08:52:02.417" v="2199" actId="47"/>
        <pc:sldMkLst>
          <pc:docMk/>
          <pc:sldMk cId="4125741559" sldId="554"/>
        </pc:sldMkLst>
      </pc:sldChg>
      <pc:sldChg chg="add del modNotesTx">
        <pc:chgData name="Peta Craig" userId="b403983d7592b689" providerId="LiveId" clId="{B3B75DA0-8123-49D9-A973-119B14C712D1}" dt="2025-10-28T08:52:02.860" v="2200" actId="47"/>
        <pc:sldMkLst>
          <pc:docMk/>
          <pc:sldMk cId="909200065" sldId="555"/>
        </pc:sldMkLst>
      </pc:sldChg>
      <pc:sldChg chg="add del modNotesTx">
        <pc:chgData name="Peta Craig" userId="b403983d7592b689" providerId="LiveId" clId="{B3B75DA0-8123-49D9-A973-119B14C712D1}" dt="2025-10-28T08:52:03.622" v="2201" actId="47"/>
        <pc:sldMkLst>
          <pc:docMk/>
          <pc:sldMk cId="2162764751" sldId="556"/>
        </pc:sldMkLst>
      </pc:sldChg>
      <pc:sldChg chg="modSp add del mod">
        <pc:chgData name="Peta Craig" userId="b403983d7592b689" providerId="LiveId" clId="{B3B75DA0-8123-49D9-A973-119B14C712D1}" dt="2025-10-28T08:52:04.507" v="2202" actId="47"/>
        <pc:sldMkLst>
          <pc:docMk/>
          <pc:sldMk cId="3965346116" sldId="557"/>
        </pc:sldMkLst>
      </pc:sldChg>
      <pc:sldChg chg="addSp delSp modSp new del mod modAnim modNotesTx">
        <pc:chgData name="Peta Craig" userId="b403983d7592b689" providerId="LiveId" clId="{B3B75DA0-8123-49D9-A973-119B14C712D1}" dt="2025-10-28T08:52:06.710" v="2207" actId="47"/>
        <pc:sldMkLst>
          <pc:docMk/>
          <pc:sldMk cId="4278887436" sldId="558"/>
        </pc:sldMkLst>
      </pc:sldChg>
      <pc:sldChg chg="addSp delSp modSp new del mod modAnim modNotesTx">
        <pc:chgData name="Peta Craig" userId="b403983d7592b689" providerId="LiveId" clId="{B3B75DA0-8123-49D9-A973-119B14C712D1}" dt="2025-10-28T08:52:06.859" v="2208" actId="47"/>
        <pc:sldMkLst>
          <pc:docMk/>
          <pc:sldMk cId="2729043716" sldId="559"/>
        </pc:sldMkLst>
      </pc:sldChg>
      <pc:sldChg chg="addSp delSp modSp new del mod modAnim modNotesTx">
        <pc:chgData name="Peta Craig" userId="b403983d7592b689" providerId="LiveId" clId="{B3B75DA0-8123-49D9-A973-119B14C712D1}" dt="2025-10-28T08:52:08.380" v="2209" actId="47"/>
        <pc:sldMkLst>
          <pc:docMk/>
          <pc:sldMk cId="2646735004" sldId="560"/>
        </pc:sldMkLst>
      </pc:sldChg>
      <pc:sldChg chg="modSp new del mod">
        <pc:chgData name="Peta Craig" userId="b403983d7592b689" providerId="LiveId" clId="{B3B75DA0-8123-49D9-A973-119B14C712D1}" dt="2025-10-28T08:52:08.849" v="2210" actId="47"/>
        <pc:sldMkLst>
          <pc:docMk/>
          <pc:sldMk cId="1686552256" sldId="561"/>
        </pc:sldMkLst>
      </pc:sldChg>
      <pc:sldChg chg="modSp add del mod">
        <pc:chgData name="Peta Craig" userId="b403983d7592b689" providerId="LiveId" clId="{B3B75DA0-8123-49D9-A973-119B14C712D1}" dt="2025-10-28T08:52:09.488" v="2211" actId="47"/>
        <pc:sldMkLst>
          <pc:docMk/>
          <pc:sldMk cId="2320622590" sldId="562"/>
        </pc:sldMkLst>
      </pc:sldChg>
      <pc:sldChg chg="add del">
        <pc:chgData name="Peta Craig" userId="b403983d7592b689" providerId="LiveId" clId="{B3B75DA0-8123-49D9-A973-119B14C712D1}" dt="2025-10-28T08:52:10.761" v="2212" actId="47"/>
        <pc:sldMkLst>
          <pc:docMk/>
          <pc:sldMk cId="1075155600" sldId="563"/>
        </pc:sldMkLst>
      </pc:sldChg>
      <pc:sldChg chg="addSp delSp modSp new del mod modNotesTx">
        <pc:chgData name="Peta Craig" userId="b403983d7592b689" providerId="LiveId" clId="{B3B75DA0-8123-49D9-A973-119B14C712D1}" dt="2025-10-28T08:52:11.358" v="2213" actId="47"/>
        <pc:sldMkLst>
          <pc:docMk/>
          <pc:sldMk cId="2917692249" sldId="564"/>
        </pc:sldMkLst>
      </pc:sldChg>
      <pc:sldChg chg="modSp add del mod">
        <pc:chgData name="Peta Craig" userId="b403983d7592b689" providerId="LiveId" clId="{B3B75DA0-8123-49D9-A973-119B14C712D1}" dt="2025-10-28T08:52:17.992" v="2216" actId="47"/>
        <pc:sldMkLst>
          <pc:docMk/>
          <pc:sldMk cId="2479369192" sldId="565"/>
        </pc:sldMkLst>
      </pc:sldChg>
      <pc:sldChg chg="modSp new mod">
        <pc:chgData name="Peta Craig" userId="b403983d7592b689" providerId="LiveId" clId="{B3B75DA0-8123-49D9-A973-119B14C712D1}" dt="2025-09-19T02:14:35.032" v="1883" actId="20577"/>
        <pc:sldMkLst>
          <pc:docMk/>
          <pc:sldMk cId="25082326" sldId="566"/>
        </pc:sldMkLst>
      </pc:sldChg>
      <pc:sldChg chg="modSp new mod">
        <pc:chgData name="Peta Craig" userId="b403983d7592b689" providerId="LiveId" clId="{B3B75DA0-8123-49D9-A973-119B14C712D1}" dt="2025-09-19T02:15:08.569" v="1906" actId="27636"/>
        <pc:sldMkLst>
          <pc:docMk/>
          <pc:sldMk cId="377599338" sldId="567"/>
        </pc:sldMkLst>
      </pc:sldChg>
      <pc:sldChg chg="addSp modSp new mod modNotesTx">
        <pc:chgData name="Peta Craig" userId="b403983d7592b689" providerId="LiveId" clId="{B3B75DA0-8123-49D9-A973-119B14C712D1}" dt="2025-09-19T02:16:19.601" v="1949" actId="255"/>
        <pc:sldMkLst>
          <pc:docMk/>
          <pc:sldMk cId="1764216513" sldId="568"/>
        </pc:sldMkLst>
      </pc:sldChg>
      <pc:sldChg chg="modSp new mod modNotesTx">
        <pc:chgData name="Peta Craig" userId="b403983d7592b689" providerId="LiveId" clId="{B3B75DA0-8123-49D9-A973-119B14C712D1}" dt="2025-09-19T02:16:55.625" v="1975" actId="255"/>
        <pc:sldMkLst>
          <pc:docMk/>
          <pc:sldMk cId="3327815691" sldId="569"/>
        </pc:sldMkLst>
      </pc:sldChg>
      <pc:sldChg chg="addSp delSp modSp new mod modAnim modNotesTx">
        <pc:chgData name="Peta Craig" userId="b403983d7592b689" providerId="LiveId" clId="{B3B75DA0-8123-49D9-A973-119B14C712D1}" dt="2025-09-19T02:17:49.288" v="2006" actId="20577"/>
        <pc:sldMkLst>
          <pc:docMk/>
          <pc:sldMk cId="1169207689" sldId="570"/>
        </pc:sldMkLst>
      </pc:sldChg>
      <pc:sldChg chg="modSp new mod modNotesTx">
        <pc:chgData name="Peta Craig" userId="b403983d7592b689" providerId="LiveId" clId="{B3B75DA0-8123-49D9-A973-119B14C712D1}" dt="2025-09-19T02:18:38.031" v="2051" actId="255"/>
        <pc:sldMkLst>
          <pc:docMk/>
          <pc:sldMk cId="621508770" sldId="571"/>
        </pc:sldMkLst>
      </pc:sldChg>
      <pc:sldChg chg="addSp delSp modSp new mod modAnim">
        <pc:chgData name="Peta Craig" userId="b403983d7592b689" providerId="LiveId" clId="{B3B75DA0-8123-49D9-A973-119B14C712D1}" dt="2025-09-19T02:19:02.467" v="2084"/>
        <pc:sldMkLst>
          <pc:docMk/>
          <pc:sldMk cId="2958441978" sldId="572"/>
        </pc:sldMkLst>
      </pc:sldChg>
      <pc:sldChg chg="modSp new del mod">
        <pc:chgData name="Peta Craig" userId="b403983d7592b689" providerId="LiveId" clId="{B3B75DA0-8123-49D9-A973-119B14C712D1}" dt="2025-10-28T08:52:51.464" v="2217" actId="47"/>
        <pc:sldMkLst>
          <pc:docMk/>
          <pc:sldMk cId="1789376640" sldId="573"/>
        </pc:sldMkLst>
      </pc:sldChg>
      <pc:sldChg chg="add del">
        <pc:chgData name="Peta Craig" userId="b403983d7592b689" providerId="LiveId" clId="{B3B75DA0-8123-49D9-A973-119B14C712D1}" dt="2025-10-28T08:52:52.412" v="2218" actId="47"/>
        <pc:sldMkLst>
          <pc:docMk/>
          <pc:sldMk cId="605423201" sldId="574"/>
        </pc:sldMkLst>
      </pc:sldChg>
      <pc:sldChg chg="modSp add del">
        <pc:chgData name="Peta Craig" userId="b403983d7592b689" providerId="LiveId" clId="{B3B75DA0-8123-49D9-A973-119B14C712D1}" dt="2025-10-28T08:52:53.083" v="2219" actId="47"/>
        <pc:sldMkLst>
          <pc:docMk/>
          <pc:sldMk cId="2429678630" sldId="575"/>
        </pc:sldMkLst>
      </pc:sldChg>
      <pc:sldChg chg="modSp add del">
        <pc:chgData name="Peta Craig" userId="b403983d7592b689" providerId="LiveId" clId="{B3B75DA0-8123-49D9-A973-119B14C712D1}" dt="2025-10-28T08:52:53.724" v="2220" actId="47"/>
        <pc:sldMkLst>
          <pc:docMk/>
          <pc:sldMk cId="2216677774" sldId="576"/>
        </pc:sldMkLst>
      </pc:sldChg>
      <pc:sldChg chg="addSp delSp modSp add del mod">
        <pc:chgData name="Peta Craig" userId="b403983d7592b689" providerId="LiveId" clId="{B3B75DA0-8123-49D9-A973-119B14C712D1}" dt="2025-10-28T08:52:54.515" v="2221" actId="47"/>
        <pc:sldMkLst>
          <pc:docMk/>
          <pc:sldMk cId="3593950714" sldId="577"/>
        </pc:sldMkLst>
        <pc:picChg chg="add mod">
          <ac:chgData name="Peta Craig" userId="b403983d7592b689" providerId="LiveId" clId="{B3B75DA0-8123-49D9-A973-119B14C712D1}" dt="2025-10-14T04:11:51.226" v="2127" actId="14100"/>
          <ac:picMkLst>
            <pc:docMk/>
            <pc:sldMk cId="3593950714" sldId="577"/>
            <ac:picMk id="3" creationId="{4920932F-B2D9-2B0D-01FE-418170CF6A3D}"/>
          </ac:picMkLst>
        </pc:picChg>
      </pc:sldChg>
      <pc:sldChg chg="addSp delSp modSp add del mod">
        <pc:chgData name="Peta Craig" userId="b403983d7592b689" providerId="LiveId" clId="{B3B75DA0-8123-49D9-A973-119B14C712D1}" dt="2025-10-28T08:52:55.392" v="2222" actId="47"/>
        <pc:sldMkLst>
          <pc:docMk/>
          <pc:sldMk cId="2781876283" sldId="578"/>
        </pc:sldMkLst>
        <pc:picChg chg="add mod">
          <ac:chgData name="Peta Craig" userId="b403983d7592b689" providerId="LiveId" clId="{B3B75DA0-8123-49D9-A973-119B14C712D1}" dt="2025-10-14T04:13:20.171" v="2131" actId="14100"/>
          <ac:picMkLst>
            <pc:docMk/>
            <pc:sldMk cId="2781876283" sldId="578"/>
            <ac:picMk id="4" creationId="{9EF3C0D6-B29B-09A9-47FA-69CA4CAB0CD5}"/>
          </ac:picMkLst>
        </pc:picChg>
      </pc:sldChg>
      <pc:sldMasterChg chg="delSldLayout">
        <pc:chgData name="Peta Craig" userId="b403983d7592b689" providerId="LiveId" clId="{B3B75DA0-8123-49D9-A973-119B14C712D1}" dt="2025-10-28T08:52:53.083" v="2219" actId="47"/>
        <pc:sldMasterMkLst>
          <pc:docMk/>
          <pc:sldMasterMk cId="911163238" sldId="2147483660"/>
        </pc:sldMasterMkLst>
        <pc:sldLayoutChg chg="del">
          <pc:chgData name="Peta Craig" userId="b403983d7592b689" providerId="LiveId" clId="{B3B75DA0-8123-49D9-A973-119B14C712D1}" dt="2025-10-28T08:52:53.083" v="2219" actId="47"/>
          <pc:sldLayoutMkLst>
            <pc:docMk/>
            <pc:sldMasterMk cId="911163238" sldId="2147483660"/>
            <pc:sldLayoutMk cId="2530667015" sldId="214748366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A1694-8D14-40DA-A1E1-36137B5F4553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B904D-23EB-4DE5-A806-9A4CE3FA9E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477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Images: Designed by </a:t>
            </a:r>
            <a:r>
              <a:rPr lang="en-AU" sz="1100" dirty="0" err="1">
                <a:latin typeface="Arial" panose="020B0604020202020204" pitchFamily="34" charset="0"/>
                <a:cs typeface="Arial" panose="020B0604020202020204" pitchFamily="34" charset="0"/>
              </a:rPr>
              <a:t>Pexels</a:t>
            </a: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B904D-23EB-4DE5-A806-9A4CE3FA9EC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4086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https://www.dcceew.gov.au/environment/protection/waste/product-stewardship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B904D-23EB-4DE5-A806-9A4CE3FA9ECE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7352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[6.34]</a:t>
            </a:r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Additional videos from AFGC that look at sustainability are available on the AFGC YouTube channel: https://www.youtube.com/@AustralianFoodGroceryCouncil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B904D-23EB-4DE5-A806-9A4CE3FA9ECE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5768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https://www.mars.com/en-au/news-and-stories/press-releases-statements/masterfoods-trial-new-paper-based-squeeze-on-packs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B904D-23EB-4DE5-A806-9A4CE3FA9ECE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5962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97F0D-D387-5BAC-C8F2-FB055587125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905294"/>
            <a:ext cx="9144000" cy="99018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03CA4-7833-D786-52E4-AA6D65BFD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6FD536-B77E-DE5A-B6F6-0366234F3C6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60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 and 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67A23A3-F901-9CB3-9E4C-BE56FCAA4E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789464"/>
            <a:ext cx="10515600" cy="84908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93C7F0-93B9-BB4E-A9D8-82C8FF45F7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E7F49400-C314-3677-9E10-67C8C47E66D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1495" y="708822"/>
            <a:ext cx="10515600" cy="1643853"/>
          </a:xfrm>
        </p:spPr>
        <p:txBody>
          <a:bodyPr>
            <a:norm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style: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F8DF6B3A-8AF3-AAB8-37CD-F0BAB0F01F4F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200" y="3780063"/>
            <a:ext cx="10515600" cy="2460939"/>
          </a:xfrm>
        </p:spPr>
        <p:txBody>
          <a:bodyPr>
            <a:normAutofit/>
          </a:bodyPr>
          <a:lstStyle>
            <a:lvl1pPr marL="571500" marR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571500" marR="0" lvl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35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7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42A19-221D-63EE-C80C-7E134734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623371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57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s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18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Lesson </a:t>
            </a: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8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5BEEFA-94E5-2732-9E50-038B8E1B0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8E7D0-7EE8-5FED-52F5-29233B920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EC90F-855B-E58E-DCCF-12E86C622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2F621-8BC5-494D-B0B2-39A323E7F21A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C89B0-6D05-41F2-8B62-3BDB552A7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1E7D-3D91-22D2-51F2-B9333CADFF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D4E3B6-EAD5-4BC6-A396-896045F1A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116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Zgu0ibcNpZM?feature=oembed" TargetMode="Externa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Mhd2Ne-oLWg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95C8C-F3D5-3827-8024-506E65D1D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packaging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2C910-3C5B-3E46-3DA2-D7E89619E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Food packaging helps make food:</a:t>
            </a:r>
          </a:p>
          <a:p>
            <a:pPr marL="984250" indent="-44450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transportable (therefore accessible)</a:t>
            </a:r>
          </a:p>
          <a:p>
            <a:pPr marL="984250" lvl="0" indent="-44450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safe</a:t>
            </a:r>
          </a:p>
          <a:p>
            <a:pPr marL="984250" lvl="0" indent="-44450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longer-lasting.</a:t>
            </a:r>
          </a:p>
          <a:p>
            <a:pPr marL="539750" lvl="0" indent="-53975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These factors can also reduce the cost </a:t>
            </a:r>
            <a:br>
              <a:rPr lang="en-AU" kern="100" dirty="0">
                <a:ea typeface="Aptos" panose="020B0004020202020204" pitchFamily="34" charset="0"/>
              </a:rPr>
            </a:br>
            <a:r>
              <a:rPr lang="en-AU" kern="100" dirty="0">
                <a:ea typeface="Aptos" panose="020B0004020202020204" pitchFamily="34" charset="0"/>
              </a:rPr>
              <a:t>of food.</a:t>
            </a:r>
          </a:p>
        </p:txBody>
      </p:sp>
    </p:spTree>
    <p:extLst>
      <p:ext uri="{BB962C8B-B14F-4D97-AF65-F5344CB8AC3E}">
        <p14:creationId xmlns:p14="http://schemas.microsoft.com/office/powerpoint/2010/main" val="25082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6D7BC-A8A7-6794-45F8-1791624DB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packaging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636A7-CECE-6B08-81C8-78EA39453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5205621"/>
          </a:xfrm>
        </p:spPr>
        <p:txBody>
          <a:bodyPr>
            <a:normAutofit fontScale="925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Most of the food we buy comes packaged.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Packaging is made of a variety of materials:</a:t>
            </a:r>
          </a:p>
          <a:p>
            <a:pPr marL="1081088" lvl="0" indent="-541338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glass</a:t>
            </a:r>
          </a:p>
          <a:p>
            <a:pPr marL="1081088" lvl="0" indent="-541338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metal</a:t>
            </a:r>
          </a:p>
          <a:p>
            <a:pPr marL="1081088" lvl="0" indent="-541338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paper (including cardboard)</a:t>
            </a:r>
          </a:p>
          <a:p>
            <a:pPr marL="1081088" lvl="0" indent="-541338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plastic.</a:t>
            </a:r>
          </a:p>
        </p:txBody>
      </p:sp>
    </p:spTree>
    <p:extLst>
      <p:ext uri="{BB962C8B-B14F-4D97-AF65-F5344CB8AC3E}">
        <p14:creationId xmlns:p14="http://schemas.microsoft.com/office/powerpoint/2010/main" val="37759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D6CB1-778C-42B2-3B4D-55ABAA0A5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packaging and the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30136-6B35-8BE4-D3B5-FC1F16561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3214351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Resources and energy are used to:</a:t>
            </a:r>
          </a:p>
          <a:p>
            <a:pPr marL="1163638" lvl="0" indent="-623888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b="1" kern="100" dirty="0">
                <a:ea typeface="Aptos" panose="020B0004020202020204" pitchFamily="34" charset="0"/>
              </a:rPr>
              <a:t>produce</a:t>
            </a:r>
            <a:r>
              <a:rPr lang="en-AU" kern="100" dirty="0">
                <a:ea typeface="Aptos" panose="020B0004020202020204" pitchFamily="34" charset="0"/>
              </a:rPr>
              <a:t> the packaging material</a:t>
            </a:r>
          </a:p>
          <a:p>
            <a:pPr marL="1163638" lvl="0" indent="-623888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b="1" kern="100" dirty="0">
                <a:ea typeface="Aptos" panose="020B0004020202020204" pitchFamily="34" charset="0"/>
              </a:rPr>
              <a:t>dispose</a:t>
            </a:r>
            <a:r>
              <a:rPr lang="en-AU" kern="100" dirty="0">
                <a:ea typeface="Aptos" panose="020B0004020202020204" pitchFamily="34" charset="0"/>
              </a:rPr>
              <a:t> of or </a:t>
            </a:r>
            <a:r>
              <a:rPr lang="en-AU" b="1" kern="100" dirty="0">
                <a:ea typeface="Aptos" panose="020B0004020202020204" pitchFamily="34" charset="0"/>
              </a:rPr>
              <a:t>recycle </a:t>
            </a:r>
            <a:r>
              <a:rPr lang="en-AU" kern="100" dirty="0">
                <a:ea typeface="Aptos" panose="020B0004020202020204" pitchFamily="34" charset="0"/>
              </a:rPr>
              <a:t>the packaging.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2D82E0-0CE6-A539-6822-59BEBED65FD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5622" y="4767943"/>
            <a:ext cx="1236353" cy="18545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E99957-8993-693F-97B5-5A3F6606995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2676" y="4720147"/>
            <a:ext cx="2200439" cy="16503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BFA732B-3D4B-0976-62FE-143CC21C763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3531" y="4720147"/>
            <a:ext cx="2475495" cy="165033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E0D3E2B-1741-4D5F-A6ED-AB9446135F2B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1105" y="4767941"/>
            <a:ext cx="1236354" cy="185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21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5B14F-6DFF-620C-A4CD-026E50B93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Product stewardship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67583-F317-0A48-E43F-2BBED1001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We </a:t>
            </a:r>
            <a:r>
              <a:rPr lang="en-AU" u="sng" kern="100" dirty="0">
                <a:ea typeface="Aptos" panose="020B0004020202020204" pitchFamily="34" charset="0"/>
              </a:rPr>
              <a:t>all</a:t>
            </a:r>
            <a:r>
              <a:rPr lang="en-AU" kern="100" dirty="0">
                <a:ea typeface="Aptos" panose="020B0004020202020204" pitchFamily="34" charset="0"/>
              </a:rPr>
              <a:t> have a shared responsibility to reduce the environmental impact of food packaging:</a:t>
            </a:r>
          </a:p>
          <a:p>
            <a:pPr marL="1081088" lvl="0" indent="-541338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producers</a:t>
            </a:r>
          </a:p>
          <a:p>
            <a:pPr marL="1081088" lvl="0" indent="-541338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sellers</a:t>
            </a:r>
          </a:p>
          <a:p>
            <a:pPr marL="1081088" lvl="0" indent="-541338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consumers.</a:t>
            </a:r>
          </a:p>
        </p:txBody>
      </p:sp>
    </p:spTree>
    <p:extLst>
      <p:ext uri="{BB962C8B-B14F-4D97-AF65-F5344CB8AC3E}">
        <p14:creationId xmlns:p14="http://schemas.microsoft.com/office/powerpoint/2010/main" val="3327815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13CD2-D95C-69A8-D4DA-1A70D2F5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Plastics and packaging</a:t>
            </a:r>
          </a:p>
        </p:txBody>
      </p:sp>
      <p:pic>
        <p:nvPicPr>
          <p:cNvPr id="4" name="Online Media 2" title="SATV 24 - AFGC CEO Tanya Barden Interview on Plastics &amp;  Packaging">
            <a:hlinkClick r:id="" action="ppaction://media"/>
            <a:extLst>
              <a:ext uri="{FF2B5EF4-FFF2-40B4-BE49-F238E27FC236}">
                <a16:creationId xmlns:a16="http://schemas.microsoft.com/office/drawing/2014/main" id="{18594F47-A8E0-F7D7-AD34-132581505DF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72228" y="1424350"/>
            <a:ext cx="8447544" cy="476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20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F7613-FE41-776C-D714-EE7E44A85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Changing practices: 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5E58E-3067-21A5-5408-E244F792C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964774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 err="1">
                <a:ea typeface="Aptos" panose="020B0004020202020204" pitchFamily="34" charset="0"/>
              </a:rPr>
              <a:t>MasterFoods</a:t>
            </a:r>
            <a:r>
              <a:rPr lang="en-AU" kern="100" dirty="0">
                <a:ea typeface="Aptos" panose="020B0004020202020204" pitchFamily="34" charset="0"/>
              </a:rPr>
              <a:t> is trialling paper-based Squeeze-On packs (single-serve tomato sauce packs).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These can be recycled via kerbside recycling.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Contain 58% less plastic than original Squeeze-On packs. </a:t>
            </a:r>
          </a:p>
        </p:txBody>
      </p:sp>
    </p:spTree>
    <p:extLst>
      <p:ext uri="{BB962C8B-B14F-4D97-AF65-F5344CB8AC3E}">
        <p14:creationId xmlns:p14="http://schemas.microsoft.com/office/powerpoint/2010/main" val="621508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627E6-4994-FB63-C3C2-73D768846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Changing practices: case study</a:t>
            </a:r>
          </a:p>
        </p:txBody>
      </p:sp>
      <p:pic>
        <p:nvPicPr>
          <p:cNvPr id="4" name="Online Media 2" title="MasterFoods is leading the way in transitioning to a sustainable paper-based recyclable .">
            <a:hlinkClick r:id="" action="ppaction://media"/>
            <a:extLst>
              <a:ext uri="{FF2B5EF4-FFF2-40B4-BE49-F238E27FC236}">
                <a16:creationId xmlns:a16="http://schemas.microsoft.com/office/drawing/2014/main" id="{4E21E45E-AD1B-99AC-78E1-E7E1225D16D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696691" y="1505093"/>
            <a:ext cx="2879897" cy="510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44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FNRP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FNRP slide template</Template>
  <TotalTime>126</TotalTime>
  <Words>216</Words>
  <Application>Microsoft Office PowerPoint</Application>
  <PresentationFormat>Widescreen</PresentationFormat>
  <Paragraphs>38</Paragraphs>
  <Slides>7</Slides>
  <Notes>4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Symbol</vt:lpstr>
      <vt:lpstr>FNRP</vt:lpstr>
      <vt:lpstr>Food packaging</vt:lpstr>
      <vt:lpstr>Food packaging</vt:lpstr>
      <vt:lpstr>Food packaging and the environment</vt:lpstr>
      <vt:lpstr>Product stewardship</vt:lpstr>
      <vt:lpstr>Plastics and packaging</vt:lpstr>
      <vt:lpstr>Changing practices: case study</vt:lpstr>
      <vt:lpstr>Changing practices: case study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Editor</dc:creator>
  <cp:lastModifiedBy>Editor</cp:lastModifiedBy>
  <cp:revision>1</cp:revision>
  <dcterms:created xsi:type="dcterms:W3CDTF">2025-09-16T08:57:11Z</dcterms:created>
  <dcterms:modified xsi:type="dcterms:W3CDTF">2025-10-28T08:53:23Z</dcterms:modified>
</cp:coreProperties>
</file>