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445" r:id="rId2"/>
    <p:sldId id="446" r:id="rId3"/>
    <p:sldId id="447" r:id="rId4"/>
    <p:sldId id="448" r:id="rId5"/>
    <p:sldId id="449" r:id="rId6"/>
    <p:sldId id="450" r:id="rId7"/>
    <p:sldId id="451" r:id="rId8"/>
    <p:sldId id="452" r:id="rId9"/>
    <p:sldId id="45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8771E2-CF42-493F-8BE1-E4A309266446}" v="102" dt="2025-10-28T00:02:19.3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46" autoAdjust="0"/>
    <p:restoredTop sz="82484" autoAdjust="0"/>
  </p:normalViewPr>
  <p:slideViewPr>
    <p:cSldViewPr snapToGrid="0">
      <p:cViewPr varScale="1">
        <p:scale>
          <a:sx n="56" d="100"/>
          <a:sy n="56" d="100"/>
        </p:scale>
        <p:origin x="1435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a Craig" userId="b403983d7592b689" providerId="LiveId" clId="{B3B75DA0-8123-49D9-A973-119B14C712D1}"/>
    <pc:docChg chg="undo custSel addSld delSld modSld">
      <pc:chgData name="Peta Craig" userId="b403983d7592b689" providerId="LiveId" clId="{B3B75DA0-8123-49D9-A973-119B14C712D1}" dt="2025-10-28T08:28:54.279" v="2291" actId="47"/>
      <pc:docMkLst>
        <pc:docMk/>
      </pc:docMkLst>
      <pc:sldChg chg="del">
        <pc:chgData name="Peta Craig" userId="b403983d7592b689" providerId="LiveId" clId="{B3B75DA0-8123-49D9-A973-119B14C712D1}" dt="2025-08-30T08:57:45.932" v="1" actId="47"/>
        <pc:sldMkLst>
          <pc:docMk/>
          <pc:sldMk cId="1121736519" sldId="256"/>
        </pc:sldMkLst>
      </pc:sldChg>
      <pc:sldChg chg="addSp delSp modSp add del mod delAnim modAnim">
        <pc:chgData name="Peta Craig" userId="b403983d7592b689" providerId="LiveId" clId="{B3B75DA0-8123-49D9-A973-119B14C712D1}" dt="2025-10-28T08:28:10.208" v="2208" actId="47"/>
        <pc:sldMkLst>
          <pc:docMk/>
          <pc:sldMk cId="3629071981" sldId="257"/>
        </pc:sldMkLst>
      </pc:sldChg>
      <pc:sldChg chg="add del">
        <pc:chgData name="Peta Craig" userId="b403983d7592b689" providerId="LiveId" clId="{B3B75DA0-8123-49D9-A973-119B14C712D1}" dt="2025-10-28T08:28:10.722" v="2209" actId="47"/>
        <pc:sldMkLst>
          <pc:docMk/>
          <pc:sldMk cId="3805550423" sldId="258"/>
        </pc:sldMkLst>
      </pc:sldChg>
      <pc:sldChg chg="modSp new del mod">
        <pc:chgData name="Peta Craig" userId="b403983d7592b689" providerId="LiveId" clId="{B3B75DA0-8123-49D9-A973-119B14C712D1}" dt="2025-10-28T08:28:11.293" v="2210" actId="47"/>
        <pc:sldMkLst>
          <pc:docMk/>
          <pc:sldMk cId="3261080700" sldId="259"/>
        </pc:sldMkLst>
      </pc:sldChg>
      <pc:sldChg chg="addSp delSp modSp add del mod">
        <pc:chgData name="Peta Craig" userId="b403983d7592b689" providerId="LiveId" clId="{B3B75DA0-8123-49D9-A973-119B14C712D1}" dt="2025-10-28T08:28:11.718" v="2211" actId="47"/>
        <pc:sldMkLst>
          <pc:docMk/>
          <pc:sldMk cId="2612207942" sldId="262"/>
        </pc:sldMkLst>
      </pc:sldChg>
      <pc:sldChg chg="add del">
        <pc:chgData name="Peta Craig" userId="b403983d7592b689" providerId="LiveId" clId="{B3B75DA0-8123-49D9-A973-119B14C712D1}" dt="2025-10-28T08:28:46.795" v="2268" actId="47"/>
        <pc:sldMkLst>
          <pc:docMk/>
          <pc:sldMk cId="3019674110" sldId="264"/>
        </pc:sldMkLst>
      </pc:sldChg>
      <pc:sldChg chg="add del">
        <pc:chgData name="Peta Craig" userId="b403983d7592b689" providerId="LiveId" clId="{B3B75DA0-8123-49D9-A973-119B14C712D1}" dt="2025-10-28T08:28:47.576" v="2272" actId="47"/>
        <pc:sldMkLst>
          <pc:docMk/>
          <pc:sldMk cId="4240081789" sldId="266"/>
        </pc:sldMkLst>
      </pc:sldChg>
      <pc:sldChg chg="add del">
        <pc:chgData name="Peta Craig" userId="b403983d7592b689" providerId="LiveId" clId="{B3B75DA0-8123-49D9-A973-119B14C712D1}" dt="2025-10-28T08:28:47.750" v="2273" actId="47"/>
        <pc:sldMkLst>
          <pc:docMk/>
          <pc:sldMk cId="4243478863" sldId="267"/>
        </pc:sldMkLst>
      </pc:sldChg>
      <pc:sldChg chg="add del">
        <pc:chgData name="Peta Craig" userId="b403983d7592b689" providerId="LiveId" clId="{B3B75DA0-8123-49D9-A973-119B14C712D1}" dt="2025-10-28T08:28:47.946" v="2274" actId="47"/>
        <pc:sldMkLst>
          <pc:docMk/>
          <pc:sldMk cId="3939197884" sldId="268"/>
        </pc:sldMkLst>
      </pc:sldChg>
      <pc:sldChg chg="add del">
        <pc:chgData name="Peta Craig" userId="b403983d7592b689" providerId="LiveId" clId="{B3B75DA0-8123-49D9-A973-119B14C712D1}" dt="2025-10-28T08:28:48.611" v="2275" actId="47"/>
        <pc:sldMkLst>
          <pc:docMk/>
          <pc:sldMk cId="2894928134" sldId="269"/>
        </pc:sldMkLst>
      </pc:sldChg>
      <pc:sldChg chg="add del">
        <pc:chgData name="Peta Craig" userId="b403983d7592b689" providerId="LiveId" clId="{B3B75DA0-8123-49D9-A973-119B14C712D1}" dt="2025-10-28T08:28:49.208" v="2276" actId="47"/>
        <pc:sldMkLst>
          <pc:docMk/>
          <pc:sldMk cId="1819295951" sldId="270"/>
        </pc:sldMkLst>
      </pc:sldChg>
      <pc:sldChg chg="add del">
        <pc:chgData name="Peta Craig" userId="b403983d7592b689" providerId="LiveId" clId="{B3B75DA0-8123-49D9-A973-119B14C712D1}" dt="2025-10-28T08:28:49.376" v="2277" actId="47"/>
        <pc:sldMkLst>
          <pc:docMk/>
          <pc:sldMk cId="276041819" sldId="271"/>
        </pc:sldMkLst>
      </pc:sldChg>
      <pc:sldChg chg="add del">
        <pc:chgData name="Peta Craig" userId="b403983d7592b689" providerId="LiveId" clId="{B3B75DA0-8123-49D9-A973-119B14C712D1}" dt="2025-10-28T08:28:13.760" v="2214" actId="47"/>
        <pc:sldMkLst>
          <pc:docMk/>
          <pc:sldMk cId="1887612434" sldId="284"/>
        </pc:sldMkLst>
      </pc:sldChg>
      <pc:sldChg chg="add del">
        <pc:chgData name="Peta Craig" userId="b403983d7592b689" providerId="LiveId" clId="{B3B75DA0-8123-49D9-A973-119B14C712D1}" dt="2025-10-28T08:28:14.208" v="2215" actId="47"/>
        <pc:sldMkLst>
          <pc:docMk/>
          <pc:sldMk cId="249549918" sldId="285"/>
        </pc:sldMkLst>
      </pc:sldChg>
      <pc:sldChg chg="add del">
        <pc:chgData name="Peta Craig" userId="b403983d7592b689" providerId="LiveId" clId="{B3B75DA0-8123-49D9-A973-119B14C712D1}" dt="2025-10-28T08:28:14.713" v="2216" actId="47"/>
        <pc:sldMkLst>
          <pc:docMk/>
          <pc:sldMk cId="3090381802" sldId="286"/>
        </pc:sldMkLst>
      </pc:sldChg>
      <pc:sldChg chg="add del">
        <pc:chgData name="Peta Craig" userId="b403983d7592b689" providerId="LiveId" clId="{B3B75DA0-8123-49D9-A973-119B14C712D1}" dt="2025-10-28T08:28:49.540" v="2278" actId="47"/>
        <pc:sldMkLst>
          <pc:docMk/>
          <pc:sldMk cId="1709906571" sldId="287"/>
        </pc:sldMkLst>
      </pc:sldChg>
      <pc:sldChg chg="add del">
        <pc:chgData name="Peta Craig" userId="b403983d7592b689" providerId="LiveId" clId="{B3B75DA0-8123-49D9-A973-119B14C712D1}" dt="2025-10-28T08:28:15.353" v="2217" actId="47"/>
        <pc:sldMkLst>
          <pc:docMk/>
          <pc:sldMk cId="669192623" sldId="288"/>
        </pc:sldMkLst>
      </pc:sldChg>
      <pc:sldChg chg="modSp add del mod modNotesTx">
        <pc:chgData name="Peta Craig" userId="b403983d7592b689" providerId="LiveId" clId="{B3B75DA0-8123-49D9-A973-119B14C712D1}" dt="2025-10-28T08:28:50.715" v="2281" actId="47"/>
        <pc:sldMkLst>
          <pc:docMk/>
          <pc:sldMk cId="2713051954" sldId="307"/>
        </pc:sldMkLst>
      </pc:sldChg>
      <pc:sldChg chg="modSp add del mod modNotesTx">
        <pc:chgData name="Peta Craig" userId="b403983d7592b689" providerId="LiveId" clId="{B3B75DA0-8123-49D9-A973-119B14C712D1}" dt="2025-10-28T08:28:50.982" v="2282" actId="47"/>
        <pc:sldMkLst>
          <pc:docMk/>
          <pc:sldMk cId="354432096" sldId="308"/>
        </pc:sldMkLst>
      </pc:sldChg>
      <pc:sldChg chg="modSp add del mod modNotesTx">
        <pc:chgData name="Peta Craig" userId="b403983d7592b689" providerId="LiveId" clId="{B3B75DA0-8123-49D9-A973-119B14C712D1}" dt="2025-10-28T08:28:50.315" v="2280" actId="47"/>
        <pc:sldMkLst>
          <pc:docMk/>
          <pc:sldMk cId="3770829795" sldId="309"/>
        </pc:sldMkLst>
      </pc:sldChg>
      <pc:sldChg chg="modSp add del mod modNotesTx">
        <pc:chgData name="Peta Craig" userId="b403983d7592b689" providerId="LiveId" clId="{B3B75DA0-8123-49D9-A973-119B14C712D1}" dt="2025-10-28T08:28:51.461" v="2284" actId="47"/>
        <pc:sldMkLst>
          <pc:docMk/>
          <pc:sldMk cId="3599987350" sldId="310"/>
        </pc:sldMkLst>
      </pc:sldChg>
      <pc:sldChg chg="modSp add del mod modNotesTx">
        <pc:chgData name="Peta Craig" userId="b403983d7592b689" providerId="LiveId" clId="{B3B75DA0-8123-49D9-A973-119B14C712D1}" dt="2025-10-28T08:28:51.162" v="2283" actId="47"/>
        <pc:sldMkLst>
          <pc:docMk/>
          <pc:sldMk cId="505504887" sldId="311"/>
        </pc:sldMkLst>
      </pc:sldChg>
      <pc:sldChg chg="addSp delSp modSp add del mod modNotesTx">
        <pc:chgData name="Peta Craig" userId="b403983d7592b689" providerId="LiveId" clId="{B3B75DA0-8123-49D9-A973-119B14C712D1}" dt="2025-10-28T08:28:51.909" v="2285" actId="47"/>
        <pc:sldMkLst>
          <pc:docMk/>
          <pc:sldMk cId="425409552" sldId="312"/>
        </pc:sldMkLst>
      </pc:sldChg>
      <pc:sldChg chg="add del">
        <pc:chgData name="Peta Craig" userId="b403983d7592b689" providerId="LiveId" clId="{B3B75DA0-8123-49D9-A973-119B14C712D1}" dt="2025-10-28T08:28:49.696" v="2279" actId="47"/>
        <pc:sldMkLst>
          <pc:docMk/>
          <pc:sldMk cId="2686822659" sldId="345"/>
        </pc:sldMkLst>
      </pc:sldChg>
      <pc:sldChg chg="add del">
        <pc:chgData name="Peta Craig" userId="b403983d7592b689" providerId="LiveId" clId="{B3B75DA0-8123-49D9-A973-119B14C712D1}" dt="2025-10-28T08:28:16.363" v="2220" actId="47"/>
        <pc:sldMkLst>
          <pc:docMk/>
          <pc:sldMk cId="2566242109" sldId="347"/>
        </pc:sldMkLst>
      </pc:sldChg>
      <pc:sldChg chg="add del modNotesTx">
        <pc:chgData name="Peta Craig" userId="b403983d7592b689" providerId="LiveId" clId="{B3B75DA0-8123-49D9-A973-119B14C712D1}" dt="2025-10-28T08:28:17.586" v="2222" actId="47"/>
        <pc:sldMkLst>
          <pc:docMk/>
          <pc:sldMk cId="1526168090" sldId="348"/>
        </pc:sldMkLst>
      </pc:sldChg>
      <pc:sldChg chg="add del">
        <pc:chgData name="Peta Craig" userId="b403983d7592b689" providerId="LiveId" clId="{B3B75DA0-8123-49D9-A973-119B14C712D1}" dt="2025-10-28T08:28:15.917" v="2219" actId="47"/>
        <pc:sldMkLst>
          <pc:docMk/>
          <pc:sldMk cId="4221223342" sldId="349"/>
        </pc:sldMkLst>
      </pc:sldChg>
      <pc:sldChg chg="add del">
        <pc:chgData name="Peta Craig" userId="b403983d7592b689" providerId="LiveId" clId="{B3B75DA0-8123-49D9-A973-119B14C712D1}" dt="2025-10-28T08:28:17.799" v="2223" actId="47"/>
        <pc:sldMkLst>
          <pc:docMk/>
          <pc:sldMk cId="1772789760" sldId="351"/>
        </pc:sldMkLst>
      </pc:sldChg>
      <pc:sldChg chg="add del">
        <pc:chgData name="Peta Craig" userId="b403983d7592b689" providerId="LiveId" clId="{B3B75DA0-8123-49D9-A973-119B14C712D1}" dt="2025-10-28T08:28:18.004" v="2224" actId="47"/>
        <pc:sldMkLst>
          <pc:docMk/>
          <pc:sldMk cId="996090313" sldId="352"/>
        </pc:sldMkLst>
      </pc:sldChg>
      <pc:sldChg chg="add del">
        <pc:chgData name="Peta Craig" userId="b403983d7592b689" providerId="LiveId" clId="{B3B75DA0-8123-49D9-A973-119B14C712D1}" dt="2025-10-28T08:28:13.363" v="2213" actId="47"/>
        <pc:sldMkLst>
          <pc:docMk/>
          <pc:sldMk cId="3290288910" sldId="409"/>
        </pc:sldMkLst>
      </pc:sldChg>
      <pc:sldChg chg="add del">
        <pc:chgData name="Peta Craig" userId="b403983d7592b689" providerId="LiveId" clId="{B3B75DA0-8123-49D9-A973-119B14C712D1}" dt="2025-10-28T08:28:15.663" v="2218" actId="47"/>
        <pc:sldMkLst>
          <pc:docMk/>
          <pc:sldMk cId="2326576885" sldId="410"/>
        </pc:sldMkLst>
      </pc:sldChg>
      <pc:sldChg chg="addSp modSp add del mod modAnim modNotesTx">
        <pc:chgData name="Peta Craig" userId="b403983d7592b689" providerId="LiveId" clId="{B3B75DA0-8123-49D9-A973-119B14C712D1}" dt="2025-10-28T08:28:18.215" v="2225" actId="47"/>
        <pc:sldMkLst>
          <pc:docMk/>
          <pc:sldMk cId="4211743687" sldId="411"/>
        </pc:sldMkLst>
      </pc:sldChg>
      <pc:sldChg chg="add del">
        <pc:chgData name="Peta Craig" userId="b403983d7592b689" providerId="LiveId" clId="{B3B75DA0-8123-49D9-A973-119B14C712D1}" dt="2025-10-28T08:28:47.203" v="2270" actId="47"/>
        <pc:sldMkLst>
          <pc:docMk/>
          <pc:sldMk cId="2993294294" sldId="437"/>
        </pc:sldMkLst>
      </pc:sldChg>
      <pc:sldChg chg="add del">
        <pc:chgData name="Peta Craig" userId="b403983d7592b689" providerId="LiveId" clId="{B3B75DA0-8123-49D9-A973-119B14C712D1}" dt="2025-10-28T08:28:47.400" v="2271" actId="47"/>
        <pc:sldMkLst>
          <pc:docMk/>
          <pc:sldMk cId="1466090479" sldId="438"/>
        </pc:sldMkLst>
      </pc:sldChg>
      <pc:sldChg chg="add del">
        <pc:chgData name="Peta Craig" userId="b403983d7592b689" providerId="LiveId" clId="{B3B75DA0-8123-49D9-A973-119B14C712D1}" dt="2025-10-28T08:28:47.001" v="2269" actId="47"/>
        <pc:sldMkLst>
          <pc:docMk/>
          <pc:sldMk cId="4105605768" sldId="439"/>
        </pc:sldMkLst>
      </pc:sldChg>
      <pc:sldChg chg="modSp add del mod modNotesTx">
        <pc:chgData name="Peta Craig" userId="b403983d7592b689" providerId="LiveId" clId="{B3B75DA0-8123-49D9-A973-119B14C712D1}" dt="2025-10-28T08:28:11.995" v="2212" actId="47"/>
        <pc:sldMkLst>
          <pc:docMk/>
          <pc:sldMk cId="2691242917" sldId="442"/>
        </pc:sldMkLst>
      </pc:sldChg>
      <pc:sldChg chg="modSp new del mod modNotesTx">
        <pc:chgData name="Peta Craig" userId="b403983d7592b689" providerId="LiveId" clId="{B3B75DA0-8123-49D9-A973-119B14C712D1}" dt="2025-10-28T08:28:17.395" v="2221" actId="47"/>
        <pc:sldMkLst>
          <pc:docMk/>
          <pc:sldMk cId="659969923" sldId="443"/>
        </pc:sldMkLst>
      </pc:sldChg>
      <pc:sldChg chg="modSp add del mod">
        <pc:chgData name="Peta Craig" userId="b403983d7592b689" providerId="LiveId" clId="{B3B75DA0-8123-49D9-A973-119B14C712D1}" dt="2025-10-28T08:28:21.058" v="2226" actId="47"/>
        <pc:sldMkLst>
          <pc:docMk/>
          <pc:sldMk cId="2821708731" sldId="444"/>
        </pc:sldMkLst>
      </pc:sldChg>
      <pc:sldChg chg="addSp delSp modSp new mod modAnim modNotesTx">
        <pc:chgData name="Peta Craig" userId="b403983d7592b689" providerId="LiveId" clId="{B3B75DA0-8123-49D9-A973-119B14C712D1}" dt="2025-08-30T09:23:47.194" v="397" actId="692"/>
        <pc:sldMkLst>
          <pc:docMk/>
          <pc:sldMk cId="296497521" sldId="445"/>
        </pc:sldMkLst>
      </pc:sldChg>
      <pc:sldChg chg="addSp delSp modSp new mod modAnim modNotesTx">
        <pc:chgData name="Peta Craig" userId="b403983d7592b689" providerId="LiveId" clId="{B3B75DA0-8123-49D9-A973-119B14C712D1}" dt="2025-08-30T09:26:04.737" v="450" actId="122"/>
        <pc:sldMkLst>
          <pc:docMk/>
          <pc:sldMk cId="3884993660" sldId="446"/>
        </pc:sldMkLst>
      </pc:sldChg>
      <pc:sldChg chg="addSp delSp modSp new mod modAnim modNotesTx">
        <pc:chgData name="Peta Craig" userId="b403983d7592b689" providerId="LiveId" clId="{B3B75DA0-8123-49D9-A973-119B14C712D1}" dt="2025-08-30T09:27:56.332" v="483" actId="255"/>
        <pc:sldMkLst>
          <pc:docMk/>
          <pc:sldMk cId="2561276607" sldId="447"/>
        </pc:sldMkLst>
      </pc:sldChg>
      <pc:sldChg chg="addSp delSp modSp new mod modAnim modNotesTx">
        <pc:chgData name="Peta Craig" userId="b403983d7592b689" providerId="LiveId" clId="{B3B75DA0-8123-49D9-A973-119B14C712D1}" dt="2025-08-30T09:29:12.095" v="511" actId="20577"/>
        <pc:sldMkLst>
          <pc:docMk/>
          <pc:sldMk cId="3562922347" sldId="448"/>
        </pc:sldMkLst>
      </pc:sldChg>
      <pc:sldChg chg="addSp delSp modSp new mod modAnim modNotesTx">
        <pc:chgData name="Peta Craig" userId="b403983d7592b689" providerId="LiveId" clId="{B3B75DA0-8123-49D9-A973-119B14C712D1}" dt="2025-08-30T09:30:27.767" v="554" actId="20577"/>
        <pc:sldMkLst>
          <pc:docMk/>
          <pc:sldMk cId="1461518366" sldId="449"/>
        </pc:sldMkLst>
      </pc:sldChg>
      <pc:sldChg chg="addSp delSp modSp new mod modAnim modNotesTx">
        <pc:chgData name="Peta Craig" userId="b403983d7592b689" providerId="LiveId" clId="{B3B75DA0-8123-49D9-A973-119B14C712D1}" dt="2025-08-30T09:31:41.067" v="593" actId="20577"/>
        <pc:sldMkLst>
          <pc:docMk/>
          <pc:sldMk cId="3025260915" sldId="450"/>
        </pc:sldMkLst>
      </pc:sldChg>
      <pc:sldChg chg="addSp delSp modSp new mod modAnim modNotesTx">
        <pc:chgData name="Peta Craig" userId="b403983d7592b689" providerId="LiveId" clId="{B3B75DA0-8123-49D9-A973-119B14C712D1}" dt="2025-08-30T09:32:16.236" v="623" actId="20577"/>
        <pc:sldMkLst>
          <pc:docMk/>
          <pc:sldMk cId="949357088" sldId="451"/>
        </pc:sldMkLst>
      </pc:sldChg>
      <pc:sldChg chg="addSp delSp modSp new mod modAnim modNotesTx">
        <pc:chgData name="Peta Craig" userId="b403983d7592b689" providerId="LiveId" clId="{B3B75DA0-8123-49D9-A973-119B14C712D1}" dt="2025-08-30T09:33:15.871" v="670" actId="20577"/>
        <pc:sldMkLst>
          <pc:docMk/>
          <pc:sldMk cId="1894296119" sldId="452"/>
        </pc:sldMkLst>
      </pc:sldChg>
      <pc:sldChg chg="addSp delSp modSp new mod modNotesTx">
        <pc:chgData name="Peta Craig" userId="b403983d7592b689" providerId="LiveId" clId="{B3B75DA0-8123-49D9-A973-119B14C712D1}" dt="2025-08-30T09:36:27.679" v="718" actId="12"/>
        <pc:sldMkLst>
          <pc:docMk/>
          <pc:sldMk cId="1285917603" sldId="453"/>
        </pc:sldMkLst>
      </pc:sldChg>
      <pc:sldChg chg="modSp new del mod modNotesTx">
        <pc:chgData name="Peta Craig" userId="b403983d7592b689" providerId="LiveId" clId="{B3B75DA0-8123-49D9-A973-119B14C712D1}" dt="2025-10-28T08:28:34.663" v="2227" actId="47"/>
        <pc:sldMkLst>
          <pc:docMk/>
          <pc:sldMk cId="2744023821" sldId="454"/>
        </pc:sldMkLst>
      </pc:sldChg>
      <pc:sldChg chg="modSp add del mod">
        <pc:chgData name="Peta Craig" userId="b403983d7592b689" providerId="LiveId" clId="{B3B75DA0-8123-49D9-A973-119B14C712D1}" dt="2025-10-28T08:28:35.811" v="2228" actId="47"/>
        <pc:sldMkLst>
          <pc:docMk/>
          <pc:sldMk cId="4144713043" sldId="455"/>
        </pc:sldMkLst>
      </pc:sldChg>
      <pc:sldChg chg="add del">
        <pc:chgData name="Peta Craig" userId="b403983d7592b689" providerId="LiveId" clId="{B3B75DA0-8123-49D9-A973-119B14C712D1}" dt="2025-10-28T08:28:36.769" v="2229" actId="47"/>
        <pc:sldMkLst>
          <pc:docMk/>
          <pc:sldMk cId="2513812603" sldId="456"/>
        </pc:sldMkLst>
      </pc:sldChg>
      <pc:sldChg chg="addSp modSp add del mod modAnim">
        <pc:chgData name="Peta Craig" userId="b403983d7592b689" providerId="LiveId" clId="{B3B75DA0-8123-49D9-A973-119B14C712D1}" dt="2025-10-28T08:28:36.955" v="2230" actId="47"/>
        <pc:sldMkLst>
          <pc:docMk/>
          <pc:sldMk cId="4072304440" sldId="457"/>
        </pc:sldMkLst>
      </pc:sldChg>
      <pc:sldChg chg="addSp delSp modSp add del mod delAnim modAnim modNotesTx">
        <pc:chgData name="Peta Craig" userId="b403983d7592b689" providerId="LiveId" clId="{B3B75DA0-8123-49D9-A973-119B14C712D1}" dt="2025-10-28T08:28:37.111" v="2231" actId="47"/>
        <pc:sldMkLst>
          <pc:docMk/>
          <pc:sldMk cId="1554909447" sldId="458"/>
        </pc:sldMkLst>
      </pc:sldChg>
      <pc:sldChg chg="addSp delSp modSp add del mod delAnim modAnim modNotesTx">
        <pc:chgData name="Peta Craig" userId="b403983d7592b689" providerId="LiveId" clId="{B3B75DA0-8123-49D9-A973-119B14C712D1}" dt="2025-10-28T08:28:37.315" v="2232" actId="47"/>
        <pc:sldMkLst>
          <pc:docMk/>
          <pc:sldMk cId="3552494344" sldId="459"/>
        </pc:sldMkLst>
      </pc:sldChg>
      <pc:sldChg chg="modSp add del mod">
        <pc:chgData name="Peta Craig" userId="b403983d7592b689" providerId="LiveId" clId="{B3B75DA0-8123-49D9-A973-119B14C712D1}" dt="2025-10-28T08:28:38.147" v="2233" actId="47"/>
        <pc:sldMkLst>
          <pc:docMk/>
          <pc:sldMk cId="1594822391" sldId="460"/>
        </pc:sldMkLst>
        <pc:spChg chg="mod">
          <ac:chgData name="Peta Craig" userId="b403983d7592b689" providerId="LiveId" clId="{B3B75DA0-8123-49D9-A973-119B14C712D1}" dt="2025-10-14T00:41:57.576" v="2123" actId="6549"/>
          <ac:spMkLst>
            <pc:docMk/>
            <pc:sldMk cId="1594822391" sldId="460"/>
            <ac:spMk id="4" creationId="{AD3E8E32-E180-C230-9B73-343500941932}"/>
          </ac:spMkLst>
        </pc:spChg>
      </pc:sldChg>
      <pc:sldChg chg="addSp delSp modSp new del mod">
        <pc:chgData name="Peta Craig" userId="b403983d7592b689" providerId="LiveId" clId="{B3B75DA0-8123-49D9-A973-119B14C712D1}" dt="2025-10-28T08:28:38.351" v="2234" actId="47"/>
        <pc:sldMkLst>
          <pc:docMk/>
          <pc:sldMk cId="2721537954" sldId="461"/>
        </pc:sldMkLst>
      </pc:sldChg>
      <pc:sldChg chg="addSp delSp modSp new del mod modNotesTx">
        <pc:chgData name="Peta Craig" userId="b403983d7592b689" providerId="LiveId" clId="{B3B75DA0-8123-49D9-A973-119B14C712D1}" dt="2025-10-28T08:28:38.514" v="2235" actId="47"/>
        <pc:sldMkLst>
          <pc:docMk/>
          <pc:sldMk cId="40749851" sldId="462"/>
        </pc:sldMkLst>
      </pc:sldChg>
      <pc:sldChg chg="addSp delSp modSp new del mod modAnim modNotesTx">
        <pc:chgData name="Peta Craig" userId="b403983d7592b689" providerId="LiveId" clId="{B3B75DA0-8123-49D9-A973-119B14C712D1}" dt="2025-10-28T08:28:38.716" v="2236" actId="47"/>
        <pc:sldMkLst>
          <pc:docMk/>
          <pc:sldMk cId="249846670" sldId="463"/>
        </pc:sldMkLst>
      </pc:sldChg>
      <pc:sldChg chg="addSp delSp modSp new del mod modAnim modNotesTx">
        <pc:chgData name="Peta Craig" userId="b403983d7592b689" providerId="LiveId" clId="{B3B75DA0-8123-49D9-A973-119B14C712D1}" dt="2025-10-28T08:28:38.922" v="2237" actId="47"/>
        <pc:sldMkLst>
          <pc:docMk/>
          <pc:sldMk cId="2938676458" sldId="464"/>
        </pc:sldMkLst>
      </pc:sldChg>
      <pc:sldChg chg="addSp delSp modSp new del mod modNotesTx">
        <pc:chgData name="Peta Craig" userId="b403983d7592b689" providerId="LiveId" clId="{B3B75DA0-8123-49D9-A973-119B14C712D1}" dt="2025-10-28T08:28:39.115" v="2238" actId="47"/>
        <pc:sldMkLst>
          <pc:docMk/>
          <pc:sldMk cId="1917985009" sldId="465"/>
        </pc:sldMkLst>
      </pc:sldChg>
      <pc:sldChg chg="modSp add del mod">
        <pc:chgData name="Peta Craig" userId="b403983d7592b689" providerId="LiveId" clId="{B3B75DA0-8123-49D9-A973-119B14C712D1}" dt="2025-10-28T08:28:39.280" v="2239" actId="47"/>
        <pc:sldMkLst>
          <pc:docMk/>
          <pc:sldMk cId="342731918" sldId="466"/>
        </pc:sldMkLst>
      </pc:sldChg>
      <pc:sldChg chg="add del">
        <pc:chgData name="Peta Craig" userId="b403983d7592b689" providerId="LiveId" clId="{B3B75DA0-8123-49D9-A973-119B14C712D1}" dt="2025-10-28T08:28:39.446" v="2240" actId="47"/>
        <pc:sldMkLst>
          <pc:docMk/>
          <pc:sldMk cId="263552773" sldId="467"/>
        </pc:sldMkLst>
      </pc:sldChg>
      <pc:sldChg chg="del">
        <pc:chgData name="Peta Craig" userId="b403983d7592b689" providerId="LiveId" clId="{B3B75DA0-8123-49D9-A973-119B14C712D1}" dt="2025-10-28T08:28:39.612" v="2241" actId="47"/>
        <pc:sldMkLst>
          <pc:docMk/>
          <pc:sldMk cId="3242303616" sldId="468"/>
        </pc:sldMkLst>
      </pc:sldChg>
      <pc:sldChg chg="del">
        <pc:chgData name="Peta Craig" userId="b403983d7592b689" providerId="LiveId" clId="{B3B75DA0-8123-49D9-A973-119B14C712D1}" dt="2025-10-28T08:28:39.772" v="2242" actId="47"/>
        <pc:sldMkLst>
          <pc:docMk/>
          <pc:sldMk cId="3660643759" sldId="469"/>
        </pc:sldMkLst>
      </pc:sldChg>
      <pc:sldChg chg="del">
        <pc:chgData name="Peta Craig" userId="b403983d7592b689" providerId="LiveId" clId="{B3B75DA0-8123-49D9-A973-119B14C712D1}" dt="2025-10-28T08:28:39.925" v="2243" actId="47"/>
        <pc:sldMkLst>
          <pc:docMk/>
          <pc:sldMk cId="72795681" sldId="470"/>
        </pc:sldMkLst>
      </pc:sldChg>
      <pc:sldChg chg="del">
        <pc:chgData name="Peta Craig" userId="b403983d7592b689" providerId="LiveId" clId="{B3B75DA0-8123-49D9-A973-119B14C712D1}" dt="2025-10-28T08:28:40.062" v="2244" actId="47"/>
        <pc:sldMkLst>
          <pc:docMk/>
          <pc:sldMk cId="2480859397" sldId="471"/>
        </pc:sldMkLst>
      </pc:sldChg>
      <pc:sldChg chg="del">
        <pc:chgData name="Peta Craig" userId="b403983d7592b689" providerId="LiveId" clId="{B3B75DA0-8123-49D9-A973-119B14C712D1}" dt="2025-10-28T08:28:40.250" v="2245" actId="47"/>
        <pc:sldMkLst>
          <pc:docMk/>
          <pc:sldMk cId="2926359710" sldId="472"/>
        </pc:sldMkLst>
      </pc:sldChg>
      <pc:sldChg chg="del">
        <pc:chgData name="Peta Craig" userId="b403983d7592b689" providerId="LiveId" clId="{B3B75DA0-8123-49D9-A973-119B14C712D1}" dt="2025-10-28T08:28:40.421" v="2246" actId="47"/>
        <pc:sldMkLst>
          <pc:docMk/>
          <pc:sldMk cId="4076746139" sldId="473"/>
        </pc:sldMkLst>
      </pc:sldChg>
      <pc:sldChg chg="del">
        <pc:chgData name="Peta Craig" userId="b403983d7592b689" providerId="LiveId" clId="{B3B75DA0-8123-49D9-A973-119B14C712D1}" dt="2025-10-28T08:28:40.593" v="2247" actId="47"/>
        <pc:sldMkLst>
          <pc:docMk/>
          <pc:sldMk cId="3153735079" sldId="474"/>
        </pc:sldMkLst>
      </pc:sldChg>
      <pc:sldChg chg="del">
        <pc:chgData name="Peta Craig" userId="b403983d7592b689" providerId="LiveId" clId="{B3B75DA0-8123-49D9-A973-119B14C712D1}" dt="2025-10-28T08:28:40.758" v="2248" actId="47"/>
        <pc:sldMkLst>
          <pc:docMk/>
          <pc:sldMk cId="2591102780" sldId="475"/>
        </pc:sldMkLst>
      </pc:sldChg>
      <pc:sldChg chg="modSp del mod modNotesTx">
        <pc:chgData name="Peta Craig" userId="b403983d7592b689" providerId="LiveId" clId="{B3B75DA0-8123-49D9-A973-119B14C712D1}" dt="2025-10-28T08:28:40.921" v="2249" actId="47"/>
        <pc:sldMkLst>
          <pc:docMk/>
          <pc:sldMk cId="3740873152" sldId="476"/>
        </pc:sldMkLst>
        <pc:spChg chg="mod">
          <ac:chgData name="Peta Craig" userId="b403983d7592b689" providerId="LiveId" clId="{B3B75DA0-8123-49D9-A973-119B14C712D1}" dt="2025-10-14T01:08:18.124" v="2158" actId="20577"/>
          <ac:spMkLst>
            <pc:docMk/>
            <pc:sldMk cId="3740873152" sldId="476"/>
            <ac:spMk id="3" creationId="{8026F9B5-C787-27DF-2CD0-2AC08C4E8BA3}"/>
          </ac:spMkLst>
        </pc:spChg>
      </pc:sldChg>
      <pc:sldChg chg="del">
        <pc:chgData name="Peta Craig" userId="b403983d7592b689" providerId="LiveId" clId="{B3B75DA0-8123-49D9-A973-119B14C712D1}" dt="2025-10-28T08:28:41.093" v="2250" actId="47"/>
        <pc:sldMkLst>
          <pc:docMk/>
          <pc:sldMk cId="3018842751" sldId="477"/>
        </pc:sldMkLst>
      </pc:sldChg>
      <pc:sldChg chg="del">
        <pc:chgData name="Peta Craig" userId="b403983d7592b689" providerId="LiveId" clId="{B3B75DA0-8123-49D9-A973-119B14C712D1}" dt="2025-10-28T08:28:41.277" v="2251" actId="47"/>
        <pc:sldMkLst>
          <pc:docMk/>
          <pc:sldMk cId="576584788" sldId="478"/>
        </pc:sldMkLst>
      </pc:sldChg>
      <pc:sldChg chg="del">
        <pc:chgData name="Peta Craig" userId="b403983d7592b689" providerId="LiveId" clId="{B3B75DA0-8123-49D9-A973-119B14C712D1}" dt="2025-10-28T08:28:41.467" v="2252" actId="47"/>
        <pc:sldMkLst>
          <pc:docMk/>
          <pc:sldMk cId="589186598" sldId="479"/>
        </pc:sldMkLst>
      </pc:sldChg>
      <pc:sldChg chg="del">
        <pc:chgData name="Peta Craig" userId="b403983d7592b689" providerId="LiveId" clId="{B3B75DA0-8123-49D9-A973-119B14C712D1}" dt="2025-10-28T08:28:41.643" v="2253" actId="47"/>
        <pc:sldMkLst>
          <pc:docMk/>
          <pc:sldMk cId="331723813" sldId="480"/>
        </pc:sldMkLst>
      </pc:sldChg>
      <pc:sldChg chg="del">
        <pc:chgData name="Peta Craig" userId="b403983d7592b689" providerId="LiveId" clId="{B3B75DA0-8123-49D9-A973-119B14C712D1}" dt="2025-10-28T08:28:41.822" v="2254" actId="47"/>
        <pc:sldMkLst>
          <pc:docMk/>
          <pc:sldMk cId="3707137612" sldId="481"/>
        </pc:sldMkLst>
      </pc:sldChg>
      <pc:sldChg chg="del">
        <pc:chgData name="Peta Craig" userId="b403983d7592b689" providerId="LiveId" clId="{B3B75DA0-8123-49D9-A973-119B14C712D1}" dt="2025-10-28T08:28:42.755" v="2255" actId="47"/>
        <pc:sldMkLst>
          <pc:docMk/>
          <pc:sldMk cId="1339287338" sldId="482"/>
        </pc:sldMkLst>
      </pc:sldChg>
      <pc:sldChg chg="del">
        <pc:chgData name="Peta Craig" userId="b403983d7592b689" providerId="LiveId" clId="{B3B75DA0-8123-49D9-A973-119B14C712D1}" dt="2025-10-28T08:28:42.945" v="2256" actId="47"/>
        <pc:sldMkLst>
          <pc:docMk/>
          <pc:sldMk cId="3907380768" sldId="483"/>
        </pc:sldMkLst>
      </pc:sldChg>
      <pc:sldChg chg="del">
        <pc:chgData name="Peta Craig" userId="b403983d7592b689" providerId="LiveId" clId="{B3B75DA0-8123-49D9-A973-119B14C712D1}" dt="2025-10-28T08:28:43.137" v="2257" actId="47"/>
        <pc:sldMkLst>
          <pc:docMk/>
          <pc:sldMk cId="996508352" sldId="484"/>
        </pc:sldMkLst>
      </pc:sldChg>
      <pc:sldChg chg="del">
        <pc:chgData name="Peta Craig" userId="b403983d7592b689" providerId="LiveId" clId="{B3B75DA0-8123-49D9-A973-119B14C712D1}" dt="2025-10-28T08:28:43.788" v="2258" actId="47"/>
        <pc:sldMkLst>
          <pc:docMk/>
          <pc:sldMk cId="2545622106" sldId="485"/>
        </pc:sldMkLst>
      </pc:sldChg>
      <pc:sldChg chg="del">
        <pc:chgData name="Peta Craig" userId="b403983d7592b689" providerId="LiveId" clId="{B3B75DA0-8123-49D9-A973-119B14C712D1}" dt="2025-10-28T08:28:44.137" v="2259" actId="47"/>
        <pc:sldMkLst>
          <pc:docMk/>
          <pc:sldMk cId="588577422" sldId="486"/>
        </pc:sldMkLst>
      </pc:sldChg>
      <pc:sldChg chg="del">
        <pc:chgData name="Peta Craig" userId="b403983d7592b689" providerId="LiveId" clId="{B3B75DA0-8123-49D9-A973-119B14C712D1}" dt="2025-10-28T08:28:44.302" v="2260" actId="47"/>
        <pc:sldMkLst>
          <pc:docMk/>
          <pc:sldMk cId="1308430782" sldId="487"/>
        </pc:sldMkLst>
      </pc:sldChg>
      <pc:sldChg chg="del">
        <pc:chgData name="Peta Craig" userId="b403983d7592b689" providerId="LiveId" clId="{B3B75DA0-8123-49D9-A973-119B14C712D1}" dt="2025-10-28T08:28:44.846" v="2261" actId="47"/>
        <pc:sldMkLst>
          <pc:docMk/>
          <pc:sldMk cId="3138683589" sldId="488"/>
        </pc:sldMkLst>
      </pc:sldChg>
      <pc:sldChg chg="del">
        <pc:chgData name="Peta Craig" userId="b403983d7592b689" providerId="LiveId" clId="{B3B75DA0-8123-49D9-A973-119B14C712D1}" dt="2025-10-28T08:28:45.447" v="2262" actId="47"/>
        <pc:sldMkLst>
          <pc:docMk/>
          <pc:sldMk cId="3806778624" sldId="489"/>
        </pc:sldMkLst>
      </pc:sldChg>
      <pc:sldChg chg="del">
        <pc:chgData name="Peta Craig" userId="b403983d7592b689" providerId="LiveId" clId="{B3B75DA0-8123-49D9-A973-119B14C712D1}" dt="2025-10-28T08:28:45.902" v="2263" actId="47"/>
        <pc:sldMkLst>
          <pc:docMk/>
          <pc:sldMk cId="3102941859" sldId="490"/>
        </pc:sldMkLst>
      </pc:sldChg>
      <pc:sldChg chg="modSp add del mod modNotesTx">
        <pc:chgData name="Peta Craig" userId="b403983d7592b689" providerId="LiveId" clId="{B3B75DA0-8123-49D9-A973-119B14C712D1}" dt="2025-10-28T08:28:46.099" v="2264" actId="47"/>
        <pc:sldMkLst>
          <pc:docMk/>
          <pc:sldMk cId="2435049847" sldId="491"/>
        </pc:sldMkLst>
      </pc:sldChg>
      <pc:sldChg chg="modSp add del mod">
        <pc:chgData name="Peta Craig" userId="b403983d7592b689" providerId="LiveId" clId="{B3B75DA0-8123-49D9-A973-119B14C712D1}" dt="2025-10-28T08:28:46.261" v="2265" actId="47"/>
        <pc:sldMkLst>
          <pc:docMk/>
          <pc:sldMk cId="2780445465" sldId="492"/>
        </pc:sldMkLst>
      </pc:sldChg>
      <pc:sldChg chg="modSp add del mod">
        <pc:chgData name="Peta Craig" userId="b403983d7592b689" providerId="LiveId" clId="{B3B75DA0-8123-49D9-A973-119B14C712D1}" dt="2025-10-28T08:28:46.429" v="2266" actId="47"/>
        <pc:sldMkLst>
          <pc:docMk/>
          <pc:sldMk cId="404591754" sldId="493"/>
        </pc:sldMkLst>
      </pc:sldChg>
      <pc:sldChg chg="modSp add del mod">
        <pc:chgData name="Peta Craig" userId="b403983d7592b689" providerId="LiveId" clId="{B3B75DA0-8123-49D9-A973-119B14C712D1}" dt="2025-10-28T08:28:46.630" v="2267" actId="47"/>
        <pc:sldMkLst>
          <pc:docMk/>
          <pc:sldMk cId="1014589695" sldId="494"/>
        </pc:sldMkLst>
      </pc:sldChg>
      <pc:sldChg chg="modSp new del mod">
        <pc:chgData name="Peta Craig" userId="b403983d7592b689" providerId="LiveId" clId="{B3B75DA0-8123-49D9-A973-119B14C712D1}" dt="2025-10-28T08:28:52.117" v="2286" actId="47"/>
        <pc:sldMkLst>
          <pc:docMk/>
          <pc:sldMk cId="3375139361" sldId="495"/>
        </pc:sldMkLst>
      </pc:sldChg>
      <pc:sldChg chg="modSp add del mod">
        <pc:chgData name="Peta Craig" userId="b403983d7592b689" providerId="LiveId" clId="{B3B75DA0-8123-49D9-A973-119B14C712D1}" dt="2025-10-28T08:28:52.296" v="2287" actId="47"/>
        <pc:sldMkLst>
          <pc:docMk/>
          <pc:sldMk cId="3557700690" sldId="496"/>
        </pc:sldMkLst>
      </pc:sldChg>
      <pc:sldChg chg="modSp add del mod">
        <pc:chgData name="Peta Craig" userId="b403983d7592b689" providerId="LiveId" clId="{B3B75DA0-8123-49D9-A973-119B14C712D1}" dt="2025-10-28T08:28:52.484" v="2288" actId="47"/>
        <pc:sldMkLst>
          <pc:docMk/>
          <pc:sldMk cId="2429678630" sldId="497"/>
        </pc:sldMkLst>
      </pc:sldChg>
      <pc:sldChg chg="modSp add del mod">
        <pc:chgData name="Peta Craig" userId="b403983d7592b689" providerId="LiveId" clId="{B3B75DA0-8123-49D9-A973-119B14C712D1}" dt="2025-10-28T08:28:52.662" v="2289" actId="47"/>
        <pc:sldMkLst>
          <pc:docMk/>
          <pc:sldMk cId="2216677774" sldId="498"/>
        </pc:sldMkLst>
        <pc:spChg chg="mod">
          <ac:chgData name="Peta Craig" userId="b403983d7592b689" providerId="LiveId" clId="{B3B75DA0-8123-49D9-A973-119B14C712D1}" dt="2025-10-14T01:31:53.691" v="2200" actId="14100"/>
          <ac:spMkLst>
            <pc:docMk/>
            <pc:sldMk cId="2216677774" sldId="498"/>
            <ac:spMk id="3" creationId="{C375DDF1-18EF-E2FD-4A5F-E8DD1735942D}"/>
          </ac:spMkLst>
        </pc:spChg>
      </pc:sldChg>
      <pc:sldChg chg="addSp delSp modSp add del mod">
        <pc:chgData name="Peta Craig" userId="b403983d7592b689" providerId="LiveId" clId="{B3B75DA0-8123-49D9-A973-119B14C712D1}" dt="2025-10-28T08:28:53.390" v="2290" actId="47"/>
        <pc:sldMkLst>
          <pc:docMk/>
          <pc:sldMk cId="3593950714" sldId="499"/>
        </pc:sldMkLst>
      </pc:sldChg>
      <pc:sldChg chg="addSp delSp modSp add del mod">
        <pc:chgData name="Peta Craig" userId="b403983d7592b689" providerId="LiveId" clId="{B3B75DA0-8123-49D9-A973-119B14C712D1}" dt="2025-10-28T08:28:54.279" v="2291" actId="47"/>
        <pc:sldMkLst>
          <pc:docMk/>
          <pc:sldMk cId="3717789568" sldId="500"/>
        </pc:sldMkLst>
        <pc:picChg chg="add mod">
          <ac:chgData name="Peta Craig" userId="b403983d7592b689" providerId="LiveId" clId="{B3B75DA0-8123-49D9-A973-119B14C712D1}" dt="2025-10-14T01:33:08.117" v="2207" actId="1076"/>
          <ac:picMkLst>
            <pc:docMk/>
            <pc:sldMk cId="3717789568" sldId="500"/>
            <ac:picMk id="4" creationId="{31F776BE-BDAC-C996-136B-A50BCF683DC7}"/>
          </ac:picMkLst>
        </pc:picChg>
      </pc:sldChg>
      <pc:sldMasterChg chg="delSldLayout">
        <pc:chgData name="Peta Craig" userId="b403983d7592b689" providerId="LiveId" clId="{B3B75DA0-8123-49D9-A973-119B14C712D1}" dt="2025-10-28T08:28:52.484" v="2288" actId="47"/>
        <pc:sldMasterMkLst>
          <pc:docMk/>
          <pc:sldMasterMk cId="537285735" sldId="2147483660"/>
        </pc:sldMasterMkLst>
        <pc:sldLayoutChg chg="del">
          <pc:chgData name="Peta Craig" userId="b403983d7592b689" providerId="LiveId" clId="{B3B75DA0-8123-49D9-A973-119B14C712D1}" dt="2025-10-28T08:28:52.484" v="2288" actId="47"/>
          <pc:sldLayoutMkLst>
            <pc:docMk/>
            <pc:sldMasterMk cId="537285735" sldId="2147483660"/>
            <pc:sldLayoutMk cId="2240939664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58D43D-58E5-4166-8C46-63E28280C863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3BB70-5BCC-4C8B-B08C-EF437997776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3541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Record student ideas first.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Foodborne illness (food poisoning) is the name for the range of illnesses caused by eating or drinking contaminated food or drink.</a:t>
            </a: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Further details at: https://www.foodauthority.nsw.gov.au/consumer/food-poisoning/foodborne-illness-pathogens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0756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Record student ideas first.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Further details at: https://www.foodauthority.nsw.gov.au/consumer/food-poisoning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0125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Further details at: https://www.foodauthority.nsw.gov.au/consumer/food-poisoning 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880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Some foods accommodate harmful bugs or toxins more than others.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bugs or toxins may be present on foods at the time of purchase, get onto food by cross contamination and poor hygiene, or grow to harmful levels as a result of poor temperature control.</a:t>
            </a: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Further details at: https://www.foodauthority.nsw.gov.au/consumer/food-poisoning 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1547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Record student ideas first.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Further details at: https://blog.foodsafety.com.au/what-is-food-safety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0321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We can reduce the risk of foodborne illness through following these personal hygiene standards.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dirty="0"/>
              <a:t>Further details at: https://www.health.qld.gov.au/__data/assets/pdf_file/0024/427533/jarjums-sect3-less4.pdf 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66007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[3.40]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4396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[1.23]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Keep it clean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Keep it hot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Keep it cold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Check the label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987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Start with safe food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Before you process food, make sure it is safe and suitable (e.g. ingredients from reliable suppliers, safely stored, inspected). </a:t>
            </a:r>
          </a:p>
          <a:p>
            <a:pPr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Prevent food contamination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Make sure food handlers know how to correctly use processing equipment and maintain good hygiene.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Keep food processing areas clean.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Clean and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sanitise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food contact surfaces before use (e.g. chopping boards, cutting and mixing blades, probe thermometers).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Use separate equipment or areas for preparing raw and ready-to-eat foods, or clean thoroughly between uses. </a:t>
            </a:r>
          </a:p>
          <a:p>
            <a:pPr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Use processing steps known to achieve food safety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Know the critical limits for temperature, time, pH and water activity used for your food processing steps.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When cooking or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pasteurising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ensure the time and temperature makes food safe (e.g. cook chicken and mince to an internal temperature of ≥75°C).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When using other processes such as acidification, fermentation and drying, make sure the food reaches the correct critical limit (e.g. pH ≤4.2 to prevent Salmonella growth). </a:t>
            </a:r>
          </a:p>
          <a:p>
            <a:pPr>
              <a:buNone/>
            </a:pP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Keep food at safe temperatures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For potentially hazardous food, keep it cold, keep it hot or make it quick. 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Further details at: https://www.foodstandards.gov.au/business/food-safety/processing-food-safely 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63BB70-5BCC-4C8B-B08C-EF437997776C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22366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97F0D-D387-5BAC-C8F2-FB05558712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05294"/>
            <a:ext cx="9144000" cy="99018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03CA4-7833-D786-52E4-AA6D65BF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6FD536-B77E-DE5A-B6F6-0366234F3C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47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 and 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67A23A3-F901-9CB3-9E4C-BE56FCAA4E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789464"/>
            <a:ext cx="10515600" cy="84908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93C7F0-93B9-BB4E-A9D8-82C8FF45F7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7F49400-C314-3677-9E10-67C8C47E66D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1495" y="708822"/>
            <a:ext cx="10515600" cy="1643853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style: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8DF6B3A-8AF3-AAB8-37CD-F0BAB0F01F4F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200" y="3780063"/>
            <a:ext cx="10515600" cy="2460939"/>
          </a:xfrm>
        </p:spPr>
        <p:txBody>
          <a:bodyPr>
            <a:normAutofit/>
          </a:bodyPr>
          <a:lstStyle>
            <a:lvl1pPr marL="571500" marR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571500" marR="0" lvl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919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7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42A19-221D-63EE-C80C-7E134734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623371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31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s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18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Lesson 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74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5BEEFA-94E5-2732-9E50-038B8E1B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8E7D0-7EE8-5FED-52F5-29233B92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EC90F-855B-E58E-DCCF-12E86C622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92D14B-B60B-4AC2-BB23-A54F1E05DC29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C89B0-6D05-41F2-8B62-3BDB552A7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1E7D-3D91-22D2-51F2-B9333CADF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FD4F7C-83A6-49BA-B8D2-00AADFA217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7285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j38gvrfxGd4?feature=oembed" TargetMode="Externa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RUeVNCEDbCo?start=99&amp;feature=oembed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4B28-8DF2-8C95-F98A-9C8765358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is food safety?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2C3F57A-159C-980D-89A6-A6394A7B74A8}"/>
              </a:ext>
            </a:extLst>
          </p:cNvPr>
          <p:cNvSpPr/>
          <p:nvPr/>
        </p:nvSpPr>
        <p:spPr>
          <a:xfrm>
            <a:off x="640080" y="1486762"/>
            <a:ext cx="9212580" cy="164505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Food Safety =  handling, preparing and storing food in a way to best reduce the risk of individuals becoming sick from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foodborne illnesses. </a:t>
            </a:r>
            <a:endParaRPr lang="en-A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238DAE7-BF8C-4A9C-8970-5A3F4C73F562}"/>
              </a:ext>
            </a:extLst>
          </p:cNvPr>
          <p:cNvSpPr/>
          <p:nvPr/>
        </p:nvSpPr>
        <p:spPr>
          <a:xfrm>
            <a:off x="611505" y="3433672"/>
            <a:ext cx="9212580" cy="30128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Foodborne illness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is caused by pathogens such 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bacteria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2800" i="1" dirty="0">
                <a:latin typeface="Arial" panose="020B0604020202020204" pitchFamily="34" charset="0"/>
                <a:cs typeface="Arial" panose="020B0604020202020204" pitchFamily="34" charset="0"/>
              </a:rPr>
              <a:t>Salmonella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i="1" dirty="0">
                <a:latin typeface="Arial" panose="020B0604020202020204" pitchFamily="34" charset="0"/>
                <a:cs typeface="Arial" panose="020B0604020202020204" pitchFamily="34" charset="0"/>
              </a:rPr>
              <a:t>Campylobacter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800" i="1" dirty="0">
                <a:latin typeface="Arial" panose="020B0604020202020204" pitchFamily="34" charset="0"/>
                <a:cs typeface="Arial" panose="020B0604020202020204" pitchFamily="34" charset="0"/>
              </a:rPr>
              <a:t>E.coli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800" i="1" dirty="0">
                <a:latin typeface="Arial" panose="020B0604020202020204" pitchFamily="34" charset="0"/>
                <a:cs typeface="Arial" panose="020B0604020202020204" pitchFamily="34" charset="0"/>
              </a:rPr>
              <a:t>Listeria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b="1" dirty="0">
                <a:latin typeface="Arial" panose="020B0604020202020204" pitchFamily="34" charset="0"/>
                <a:cs typeface="Arial" panose="020B0604020202020204" pitchFamily="34" charset="0"/>
              </a:rPr>
              <a:t>virus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Norovirus, Rotavirus and Hepatitis 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toxins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produced by pathogens -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Staphylococcus aureus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Bacillus cereus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Clostridium perfringens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6497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0E0D5-4E65-501D-FA2D-3C52209B9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Foodborne illness symptoms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F4E8323-C2FD-D06E-7056-9A0ECFFC9CC5}"/>
              </a:ext>
            </a:extLst>
          </p:cNvPr>
          <p:cNvSpPr/>
          <p:nvPr/>
        </p:nvSpPr>
        <p:spPr>
          <a:xfrm>
            <a:off x="838200" y="1535589"/>
            <a:ext cx="403479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Nausea (feeling sick)</a:t>
            </a:r>
          </a:p>
          <a:p>
            <a:pPr algn="ctr"/>
            <a:endParaRPr lang="en-AU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546EA00-263F-2424-D1B1-F806A7A70E38}"/>
              </a:ext>
            </a:extLst>
          </p:cNvPr>
          <p:cNvSpPr/>
          <p:nvPr/>
        </p:nvSpPr>
        <p:spPr>
          <a:xfrm>
            <a:off x="6692265" y="2297477"/>
            <a:ext cx="403479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Stomach cramps</a:t>
            </a:r>
          </a:p>
          <a:p>
            <a:pPr algn="ctr"/>
            <a:endParaRPr lang="en-AU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32144FF-D82E-1963-D0EE-CF289E4C72F8}"/>
              </a:ext>
            </a:extLst>
          </p:cNvPr>
          <p:cNvSpPr/>
          <p:nvPr/>
        </p:nvSpPr>
        <p:spPr>
          <a:xfrm>
            <a:off x="1657350" y="3176507"/>
            <a:ext cx="197739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Diarrhoea</a:t>
            </a:r>
            <a:endParaRPr lang="en-AU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2C3F939-9060-60B7-DE55-795E8B59E38B}"/>
              </a:ext>
            </a:extLst>
          </p:cNvPr>
          <p:cNvSpPr/>
          <p:nvPr/>
        </p:nvSpPr>
        <p:spPr>
          <a:xfrm>
            <a:off x="6692265" y="3821252"/>
            <a:ext cx="171450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Vomiting</a:t>
            </a:r>
            <a:endParaRPr lang="en-AU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99FD603-AF25-78D4-314D-06385DFDD95F}"/>
              </a:ext>
            </a:extLst>
          </p:cNvPr>
          <p:cNvSpPr/>
          <p:nvPr/>
        </p:nvSpPr>
        <p:spPr>
          <a:xfrm>
            <a:off x="2366010" y="5080204"/>
            <a:ext cx="126873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Fever</a:t>
            </a:r>
            <a:endParaRPr lang="en-AU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68FB4AA-2A08-25DD-6840-9742E205A486}"/>
              </a:ext>
            </a:extLst>
          </p:cNvPr>
          <p:cNvSpPr/>
          <p:nvPr/>
        </p:nvSpPr>
        <p:spPr>
          <a:xfrm>
            <a:off x="5806440" y="5579313"/>
            <a:ext cx="213741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Headaches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8499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FBCF5-5FDB-EA97-65C4-817FEFE74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Causes of foodborne illness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4D8D112-5084-1108-4CFC-FD341F01B9BC}"/>
              </a:ext>
            </a:extLst>
          </p:cNvPr>
          <p:cNvSpPr/>
          <p:nvPr/>
        </p:nvSpPr>
        <p:spPr>
          <a:xfrm>
            <a:off x="640080" y="1441041"/>
            <a:ext cx="6206490" cy="67350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Not cooking food thoroughly</a:t>
            </a:r>
            <a:endParaRPr lang="en-AU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DD32A7B-655E-32F7-FF0D-83ACA258CE47}"/>
              </a:ext>
            </a:extLst>
          </p:cNvPr>
          <p:cNvSpPr/>
          <p:nvPr/>
        </p:nvSpPr>
        <p:spPr>
          <a:xfrm>
            <a:off x="640080" y="2366867"/>
            <a:ext cx="9177020" cy="67350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Not storing food that needs to be chilled below 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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AU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51B1BB2-49DD-6FDB-0129-17531C155214}"/>
              </a:ext>
            </a:extLst>
          </p:cNvPr>
          <p:cNvSpPr/>
          <p:nvPr/>
        </p:nvSpPr>
        <p:spPr>
          <a:xfrm>
            <a:off x="640080" y="3292693"/>
            <a:ext cx="10389870" cy="67350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Someone who is ill or has poor hand hygiene handling the food</a:t>
            </a:r>
            <a:endParaRPr lang="en-AU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F9B6E3A-2B86-F862-1D77-4318B4F32E35}"/>
              </a:ext>
            </a:extLst>
          </p:cNvPr>
          <p:cNvSpPr/>
          <p:nvPr/>
        </p:nvSpPr>
        <p:spPr>
          <a:xfrm>
            <a:off x="640080" y="4218519"/>
            <a:ext cx="6412230" cy="619205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Eating food after a ‘use-by’ date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390B933C-9117-FE25-4904-8EA526AB951A}"/>
              </a:ext>
            </a:extLst>
          </p:cNvPr>
          <p:cNvSpPr/>
          <p:nvPr/>
        </p:nvSpPr>
        <p:spPr>
          <a:xfrm>
            <a:off x="640080" y="5090041"/>
            <a:ext cx="9475470" cy="124725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Cross contamination–bacteria is spread between food, surfaces, utensils and equipment. 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276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18CEB-AA8F-9E09-EB7E-0D96559BF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Higher risk foods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A7B69AD-4F09-4178-E5A9-3E79A456829B}"/>
              </a:ext>
            </a:extLst>
          </p:cNvPr>
          <p:cNvSpPr/>
          <p:nvPr/>
        </p:nvSpPr>
        <p:spPr>
          <a:xfrm>
            <a:off x="640080" y="1441041"/>
            <a:ext cx="6206490" cy="67350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Meat, especially undercooked mince</a:t>
            </a:r>
            <a:endParaRPr lang="en-AU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3437FD2-8B47-F3B7-D455-4D9ECD681D8D}"/>
              </a:ext>
            </a:extLst>
          </p:cNvPr>
          <p:cNvSpPr/>
          <p:nvPr/>
        </p:nvSpPr>
        <p:spPr>
          <a:xfrm>
            <a:off x="640080" y="2366867"/>
            <a:ext cx="7364136" cy="67350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Raw or undercooked poultry such as chicken</a:t>
            </a:r>
            <a:endParaRPr lang="en-AU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6150A8A-F504-DE76-466F-FF19A0AB4CD3}"/>
              </a:ext>
            </a:extLst>
          </p:cNvPr>
          <p:cNvSpPr/>
          <p:nvPr/>
        </p:nvSpPr>
        <p:spPr>
          <a:xfrm>
            <a:off x="640080" y="3292693"/>
            <a:ext cx="10389870" cy="673509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Raw or lightly cooked eggs including foods made from raw egg</a:t>
            </a:r>
            <a:endParaRPr lang="en-AU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13DB1FD-5F74-8E52-CE9E-F51DF2A15F55}"/>
              </a:ext>
            </a:extLst>
          </p:cNvPr>
          <p:cNvSpPr/>
          <p:nvPr/>
        </p:nvSpPr>
        <p:spPr>
          <a:xfrm>
            <a:off x="640080" y="4218519"/>
            <a:ext cx="6412230" cy="619205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Smallgoods such as salami and hams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C3B32B7-6CE8-4827-2144-7C76A9AF0E9B}"/>
              </a:ext>
            </a:extLst>
          </p:cNvPr>
          <p:cNvSpPr/>
          <p:nvPr/>
        </p:nvSpPr>
        <p:spPr>
          <a:xfrm>
            <a:off x="640080" y="5090041"/>
            <a:ext cx="9475470" cy="619205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Cooked rice and pasta not kept at the correct temperature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4FD5000-55A5-B987-6425-449B0B9ADE1F}"/>
              </a:ext>
            </a:extLst>
          </p:cNvPr>
          <p:cNvSpPr/>
          <p:nvPr/>
        </p:nvSpPr>
        <p:spPr>
          <a:xfrm>
            <a:off x="640080" y="5961563"/>
            <a:ext cx="5455920" cy="619205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Prepared salads and fruit salad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922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A98E-DC4C-46AA-1DD4-B25051F32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do we keep food safe?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293117A-8089-9249-102D-C97348278E48}"/>
              </a:ext>
            </a:extLst>
          </p:cNvPr>
          <p:cNvSpPr/>
          <p:nvPr/>
        </p:nvSpPr>
        <p:spPr>
          <a:xfrm>
            <a:off x="640080" y="1441042"/>
            <a:ext cx="9212580" cy="113537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Properly cleaning and sanitising all surfaces, equipment and utensils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3B21A3F-B049-7C7F-2E09-78719E1F324E}"/>
              </a:ext>
            </a:extLst>
          </p:cNvPr>
          <p:cNvSpPr/>
          <p:nvPr/>
        </p:nvSpPr>
        <p:spPr>
          <a:xfrm>
            <a:off x="640080" y="2810027"/>
            <a:ext cx="9212580" cy="113537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Storing, chilling and heating food correctly: temperature, environment and equipment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4ACFF82-35EF-93C2-3C89-2CBA62A6BE37}"/>
              </a:ext>
            </a:extLst>
          </p:cNvPr>
          <p:cNvSpPr/>
          <p:nvPr/>
        </p:nvSpPr>
        <p:spPr>
          <a:xfrm>
            <a:off x="640080" y="4198408"/>
            <a:ext cx="9212580" cy="113537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Maintaining a high level of personal hygiene, especially hand-washing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626B4CEA-C9F3-297E-8974-3679827A6784}"/>
              </a:ext>
            </a:extLst>
          </p:cNvPr>
          <p:cNvSpPr/>
          <p:nvPr/>
        </p:nvSpPr>
        <p:spPr>
          <a:xfrm>
            <a:off x="640080" y="5586789"/>
            <a:ext cx="9212580" cy="71513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Implementing effective pest control</a:t>
            </a:r>
            <a:endParaRPr lang="en-A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6151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371CA-93C9-3B28-5A32-780AB8426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Personal hygiene standards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3BF075-E4D2-0418-71E7-5C0E004CE308}"/>
              </a:ext>
            </a:extLst>
          </p:cNvPr>
          <p:cNvSpPr/>
          <p:nvPr/>
        </p:nvSpPr>
        <p:spPr>
          <a:xfrm>
            <a:off x="640080" y="1441042"/>
            <a:ext cx="270891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Washing hands</a:t>
            </a:r>
          </a:p>
          <a:p>
            <a:pPr algn="ctr"/>
            <a:endParaRPr lang="en-AU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BD7DE8A-CF2D-6F65-BF5D-2F8691570CFA}"/>
              </a:ext>
            </a:extLst>
          </p:cNvPr>
          <p:cNvSpPr/>
          <p:nvPr/>
        </p:nvSpPr>
        <p:spPr>
          <a:xfrm>
            <a:off x="640080" y="2372095"/>
            <a:ext cx="585216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Not sneezing or coughing on food</a:t>
            </a:r>
          </a:p>
          <a:p>
            <a:pPr algn="ctr"/>
            <a:endParaRPr lang="en-AU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939DF73-FD74-AABE-062C-8B65A0847BA8}"/>
              </a:ext>
            </a:extLst>
          </p:cNvPr>
          <p:cNvSpPr/>
          <p:nvPr/>
        </p:nvSpPr>
        <p:spPr>
          <a:xfrm>
            <a:off x="640080" y="5054824"/>
            <a:ext cx="270891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Tying hair back</a:t>
            </a:r>
          </a:p>
          <a:p>
            <a:pPr algn="ctr"/>
            <a:endParaRPr lang="en-AU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FECCF68-DE17-C129-947F-976678D94420}"/>
              </a:ext>
            </a:extLst>
          </p:cNvPr>
          <p:cNvSpPr/>
          <p:nvPr/>
        </p:nvSpPr>
        <p:spPr>
          <a:xfrm>
            <a:off x="640080" y="4160581"/>
            <a:ext cx="832104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Keeping dogs, cats and insects away from food</a:t>
            </a:r>
          </a:p>
          <a:p>
            <a:pPr algn="ctr"/>
            <a:endParaRPr lang="en-AU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1F304D6-6DF6-D3EB-60E4-87E3E0C0DE04}"/>
              </a:ext>
            </a:extLst>
          </p:cNvPr>
          <p:cNvSpPr/>
          <p:nvPr/>
        </p:nvSpPr>
        <p:spPr>
          <a:xfrm>
            <a:off x="640080" y="3266338"/>
            <a:ext cx="1006983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Not sitting on benches/tables or any food preparation surface</a:t>
            </a:r>
            <a:endParaRPr lang="en-AU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05DA2BA-88C4-A654-5B22-E2C2587982F4}"/>
              </a:ext>
            </a:extLst>
          </p:cNvPr>
          <p:cNvSpPr/>
          <p:nvPr/>
        </p:nvSpPr>
        <p:spPr>
          <a:xfrm>
            <a:off x="640080" y="5949067"/>
            <a:ext cx="2708910" cy="65064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Washing hands</a:t>
            </a:r>
          </a:p>
          <a:p>
            <a:pPr algn="ctr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2526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F1B34-7955-B68E-E1BF-EE3C95B59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safety at home</a:t>
            </a:r>
          </a:p>
        </p:txBody>
      </p:sp>
      <p:pic>
        <p:nvPicPr>
          <p:cNvPr id="4" name="Online Media 2" title="Food Safety Week - Behind the News">
            <a:hlinkClick r:id="" action="ppaction://media"/>
            <a:extLst>
              <a:ext uri="{FF2B5EF4-FFF2-40B4-BE49-F238E27FC236}">
                <a16:creationId xmlns:a16="http://schemas.microsoft.com/office/drawing/2014/main" id="{4B1B0775-8E41-BF0D-2247-ACDC7CEE7C3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62990" y="1142379"/>
            <a:ext cx="9152255" cy="516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357088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4F78E-92AF-40FE-76A0-43F4139F7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Golden rules on food safety</a:t>
            </a:r>
          </a:p>
        </p:txBody>
      </p:sp>
      <p:pic>
        <p:nvPicPr>
          <p:cNvPr id="4" name="Online Media 1" title="Four Golden Rules of food safety">
            <a:hlinkClick r:id="" action="ppaction://media"/>
            <a:extLst>
              <a:ext uri="{FF2B5EF4-FFF2-40B4-BE49-F238E27FC236}">
                <a16:creationId xmlns:a16="http://schemas.microsoft.com/office/drawing/2014/main" id="{259CA4F5-B0A8-8F85-6671-5731B4DF99B0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30409" y="1474470"/>
            <a:ext cx="8240088" cy="4652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296119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8C179-B97A-4CA7-E158-B7CF489D8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manufacturing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F951849-CF3E-F06F-2F81-38A125E0ED86}"/>
              </a:ext>
            </a:extLst>
          </p:cNvPr>
          <p:cNvSpPr/>
          <p:nvPr/>
        </p:nvSpPr>
        <p:spPr>
          <a:xfrm>
            <a:off x="640080" y="1486762"/>
            <a:ext cx="10287000" cy="1176428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2800" dirty="0">
                <a:latin typeface="Arial" panose="020B0604020202020204" pitchFamily="34" charset="0"/>
                <a:cs typeface="Arial" panose="020B0604020202020204" pitchFamily="34" charset="0"/>
              </a:rPr>
              <a:t>Food businesses, including food manufacturers, must follow food safety practices to ensure the food they sell is safe.</a:t>
            </a:r>
            <a:endParaRPr lang="en-A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2EDD74-E390-C36D-E205-9EFBAD3ED400}"/>
              </a:ext>
            </a:extLst>
          </p:cNvPr>
          <p:cNvSpPr txBox="1"/>
          <p:nvPr/>
        </p:nvSpPr>
        <p:spPr>
          <a:xfrm>
            <a:off x="640080" y="3004526"/>
            <a:ext cx="956691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Kay practices: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Start with safe food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AU" sz="3200" dirty="0">
                <a:latin typeface="Arial" panose="020B0604020202020204" pitchFamily="34" charset="0"/>
                <a:cs typeface="Arial" panose="020B0604020202020204" pitchFamily="34" charset="0"/>
              </a:rPr>
              <a:t>Prevent food contamination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Use processing steps known to achieve food safety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Keep food at safe temperatures</a:t>
            </a:r>
            <a:endParaRPr lang="en-A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917603"/>
      </p:ext>
    </p:extLst>
  </p:cSld>
  <p:clrMapOvr>
    <a:masterClrMapping/>
  </p:clrMapOvr>
</p:sld>
</file>

<file path=ppt/theme/theme1.xml><?xml version="1.0" encoding="utf-8"?>
<a:theme xmlns:a="http://schemas.openxmlformats.org/drawingml/2006/main" name="FNRP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FNRP slide template</Template>
  <TotalTime>224</TotalTime>
  <Words>808</Words>
  <Application>Microsoft Office PowerPoint</Application>
  <PresentationFormat>Widescreen</PresentationFormat>
  <Paragraphs>91</Paragraphs>
  <Slides>9</Slides>
  <Notes>9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FNRP</vt:lpstr>
      <vt:lpstr>What is food safety?</vt:lpstr>
      <vt:lpstr>Foodborne illness symptoms</vt:lpstr>
      <vt:lpstr>Causes of foodborne illness</vt:lpstr>
      <vt:lpstr>Higher risk foods</vt:lpstr>
      <vt:lpstr>How do we keep food safe?</vt:lpstr>
      <vt:lpstr>Personal hygiene standards</vt:lpstr>
      <vt:lpstr>Food safety at home</vt:lpstr>
      <vt:lpstr>Golden rules on food safety</vt:lpstr>
      <vt:lpstr>Food manufacturing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Editor</dc:creator>
  <cp:lastModifiedBy>Editor</cp:lastModifiedBy>
  <cp:revision>3</cp:revision>
  <dcterms:created xsi:type="dcterms:W3CDTF">2025-08-30T08:56:21Z</dcterms:created>
  <dcterms:modified xsi:type="dcterms:W3CDTF">2025-10-28T08:29:00Z</dcterms:modified>
</cp:coreProperties>
</file>