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481" r:id="rId2"/>
    <p:sldId id="482" r:id="rId3"/>
    <p:sldId id="483" r:id="rId4"/>
    <p:sldId id="484" r:id="rId5"/>
    <p:sldId id="485" r:id="rId6"/>
    <p:sldId id="486" r:id="rId7"/>
    <p:sldId id="487" r:id="rId8"/>
    <p:sldId id="488" r:id="rId9"/>
    <p:sldId id="489" r:id="rId10"/>
    <p:sldId id="49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96E966-62F6-400D-BE09-FB579D3E8686}" v="48" dt="2025-10-28T00:09:12.6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5817" autoAdjust="0"/>
  </p:normalViewPr>
  <p:slideViewPr>
    <p:cSldViewPr snapToGrid="0">
      <p:cViewPr varScale="1">
        <p:scale>
          <a:sx n="51" d="100"/>
          <a:sy n="51" d="100"/>
        </p:scale>
        <p:origin x="1829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a Craig" userId="b403983d7592b689" providerId="LiveId" clId="{B3B75DA0-8123-49D9-A973-119B14C712D1}"/>
    <pc:docChg chg="undo custSel addSld delSld modSld sldOrd">
      <pc:chgData name="Peta Craig" userId="b403983d7592b689" providerId="LiveId" clId="{B3B75DA0-8123-49D9-A973-119B14C712D1}" dt="2025-10-28T08:39:28.667" v="4396" actId="47"/>
      <pc:docMkLst>
        <pc:docMk/>
      </pc:docMkLst>
      <pc:sldChg chg="del">
        <pc:chgData name="Peta Craig" userId="b403983d7592b689" providerId="LiveId" clId="{B3B75DA0-8123-49D9-A973-119B14C712D1}" dt="2025-10-28T08:38:10.616" v="4310" actId="47"/>
        <pc:sldMkLst>
          <pc:docMk/>
          <pc:sldMk cId="3629071981" sldId="257"/>
        </pc:sldMkLst>
      </pc:sldChg>
      <pc:sldChg chg="del">
        <pc:chgData name="Peta Craig" userId="b403983d7592b689" providerId="LiveId" clId="{B3B75DA0-8123-49D9-A973-119B14C712D1}" dt="2025-10-28T08:38:11.341" v="4311" actId="47"/>
        <pc:sldMkLst>
          <pc:docMk/>
          <pc:sldMk cId="3805550423" sldId="258"/>
        </pc:sldMkLst>
      </pc:sldChg>
      <pc:sldChg chg="del">
        <pc:chgData name="Peta Craig" userId="b403983d7592b689" providerId="LiveId" clId="{B3B75DA0-8123-49D9-A973-119B14C712D1}" dt="2025-10-28T08:38:11.752" v="4313" actId="47"/>
        <pc:sldMkLst>
          <pc:docMk/>
          <pc:sldMk cId="3195153974" sldId="259"/>
        </pc:sldMkLst>
      </pc:sldChg>
      <pc:sldChg chg="del">
        <pc:chgData name="Peta Craig" userId="b403983d7592b689" providerId="LiveId" clId="{B3B75DA0-8123-49D9-A973-119B14C712D1}" dt="2025-10-28T08:38:11.581" v="4312" actId="47"/>
        <pc:sldMkLst>
          <pc:docMk/>
          <pc:sldMk cId="3870272517" sldId="260"/>
        </pc:sldMkLst>
      </pc:sldChg>
      <pc:sldChg chg="del">
        <pc:chgData name="Peta Craig" userId="b403983d7592b689" providerId="LiveId" clId="{B3B75DA0-8123-49D9-A973-119B14C712D1}" dt="2025-10-28T08:38:14.146" v="4326" actId="47"/>
        <pc:sldMkLst>
          <pc:docMk/>
          <pc:sldMk cId="3019674110" sldId="264"/>
        </pc:sldMkLst>
      </pc:sldChg>
      <pc:sldChg chg="del">
        <pc:chgData name="Peta Craig" userId="b403983d7592b689" providerId="LiveId" clId="{B3B75DA0-8123-49D9-A973-119B14C712D1}" dt="2025-10-28T08:38:15.453" v="4330" actId="47"/>
        <pc:sldMkLst>
          <pc:docMk/>
          <pc:sldMk cId="4240081789" sldId="266"/>
        </pc:sldMkLst>
      </pc:sldChg>
      <pc:sldChg chg="del">
        <pc:chgData name="Peta Craig" userId="b403983d7592b689" providerId="LiveId" clId="{B3B75DA0-8123-49D9-A973-119B14C712D1}" dt="2025-10-28T08:38:15.786" v="4331" actId="47"/>
        <pc:sldMkLst>
          <pc:docMk/>
          <pc:sldMk cId="4243478863" sldId="267"/>
        </pc:sldMkLst>
      </pc:sldChg>
      <pc:sldChg chg="del">
        <pc:chgData name="Peta Craig" userId="b403983d7592b689" providerId="LiveId" clId="{B3B75DA0-8123-49D9-A973-119B14C712D1}" dt="2025-10-28T08:38:15.989" v="4332" actId="47"/>
        <pc:sldMkLst>
          <pc:docMk/>
          <pc:sldMk cId="3939197884" sldId="268"/>
        </pc:sldMkLst>
      </pc:sldChg>
      <pc:sldChg chg="del">
        <pc:chgData name="Peta Craig" userId="b403983d7592b689" providerId="LiveId" clId="{B3B75DA0-8123-49D9-A973-119B14C712D1}" dt="2025-10-28T08:38:16.187" v="4333" actId="47"/>
        <pc:sldMkLst>
          <pc:docMk/>
          <pc:sldMk cId="2894928134" sldId="269"/>
        </pc:sldMkLst>
      </pc:sldChg>
      <pc:sldChg chg="del">
        <pc:chgData name="Peta Craig" userId="b403983d7592b689" providerId="LiveId" clId="{B3B75DA0-8123-49D9-A973-119B14C712D1}" dt="2025-10-28T08:38:16.338" v="4334" actId="47"/>
        <pc:sldMkLst>
          <pc:docMk/>
          <pc:sldMk cId="1819295951" sldId="270"/>
        </pc:sldMkLst>
      </pc:sldChg>
      <pc:sldChg chg="del">
        <pc:chgData name="Peta Craig" userId="b403983d7592b689" providerId="LiveId" clId="{B3B75DA0-8123-49D9-A973-119B14C712D1}" dt="2025-10-28T08:38:17.420" v="4335" actId="47"/>
        <pc:sldMkLst>
          <pc:docMk/>
          <pc:sldMk cId="276041819" sldId="271"/>
        </pc:sldMkLst>
      </pc:sldChg>
      <pc:sldChg chg="del modNotesTx">
        <pc:chgData name="Peta Craig" userId="b403983d7592b689" providerId="LiveId" clId="{B3B75DA0-8123-49D9-A973-119B14C712D1}" dt="2025-10-28T08:38:17.743" v="4336" actId="47"/>
        <pc:sldMkLst>
          <pc:docMk/>
          <pc:sldMk cId="1709906571" sldId="287"/>
        </pc:sldMkLst>
      </pc:sldChg>
      <pc:sldChg chg="del">
        <pc:chgData name="Peta Craig" userId="b403983d7592b689" providerId="LiveId" clId="{B3B75DA0-8123-49D9-A973-119B14C712D1}" dt="2025-10-28T08:38:17.903" v="4337" actId="47"/>
        <pc:sldMkLst>
          <pc:docMk/>
          <pc:sldMk cId="2686822659" sldId="345"/>
        </pc:sldMkLst>
      </pc:sldChg>
      <pc:sldChg chg="modSp add del mod">
        <pc:chgData name="Peta Craig" userId="b403983d7592b689" providerId="LiveId" clId="{B3B75DA0-8123-49D9-A973-119B14C712D1}" dt="2025-10-28T08:38:27.239" v="4360" actId="47"/>
        <pc:sldMkLst>
          <pc:docMk/>
          <pc:sldMk cId="695475809" sldId="389"/>
        </pc:sldMkLst>
        <pc:spChg chg="mod">
          <ac:chgData name="Peta Craig" userId="b403983d7592b689" providerId="LiveId" clId="{B3B75DA0-8123-49D9-A973-119B14C712D1}" dt="2025-10-14T02:20:17.477" v="3804" actId="20577"/>
          <ac:spMkLst>
            <pc:docMk/>
            <pc:sldMk cId="695475809" sldId="389"/>
            <ac:spMk id="2" creationId="{70F6457C-ADE5-BA70-DFA5-BF31948DCD91}"/>
          </ac:spMkLst>
        </pc:spChg>
        <pc:spChg chg="mod">
          <ac:chgData name="Peta Craig" userId="b403983d7592b689" providerId="LiveId" clId="{B3B75DA0-8123-49D9-A973-119B14C712D1}" dt="2025-10-14T02:20:58.022" v="3852" actId="20577"/>
          <ac:spMkLst>
            <pc:docMk/>
            <pc:sldMk cId="695475809" sldId="389"/>
            <ac:spMk id="3" creationId="{1DB52DCC-A6BD-8C66-4182-69BF85721B2B}"/>
          </ac:spMkLst>
        </pc:spChg>
      </pc:sldChg>
      <pc:sldChg chg="del">
        <pc:chgData name="Peta Craig" userId="b403983d7592b689" providerId="LiveId" clId="{B3B75DA0-8123-49D9-A973-119B14C712D1}" dt="2025-10-28T08:38:12.358" v="4317" actId="47"/>
        <pc:sldMkLst>
          <pc:docMk/>
          <pc:sldMk cId="3290288910" sldId="409"/>
        </pc:sldMkLst>
      </pc:sldChg>
      <pc:sldChg chg="del">
        <pc:chgData name="Peta Craig" userId="b403983d7592b689" providerId="LiveId" clId="{B3B75DA0-8123-49D9-A973-119B14C712D1}" dt="2025-10-28T08:38:14.713" v="4328" actId="47"/>
        <pc:sldMkLst>
          <pc:docMk/>
          <pc:sldMk cId="2993294294" sldId="437"/>
        </pc:sldMkLst>
      </pc:sldChg>
      <pc:sldChg chg="del">
        <pc:chgData name="Peta Craig" userId="b403983d7592b689" providerId="LiveId" clId="{B3B75DA0-8123-49D9-A973-119B14C712D1}" dt="2025-10-28T08:38:15.088" v="4329" actId="47"/>
        <pc:sldMkLst>
          <pc:docMk/>
          <pc:sldMk cId="1466090479" sldId="438"/>
        </pc:sldMkLst>
      </pc:sldChg>
      <pc:sldChg chg="del">
        <pc:chgData name="Peta Craig" userId="b403983d7592b689" providerId="LiveId" clId="{B3B75DA0-8123-49D9-A973-119B14C712D1}" dt="2025-10-28T08:38:14.326" v="4327" actId="47"/>
        <pc:sldMkLst>
          <pc:docMk/>
          <pc:sldMk cId="4105605768" sldId="439"/>
        </pc:sldMkLst>
      </pc:sldChg>
      <pc:sldChg chg="modSp del mod">
        <pc:chgData name="Peta Craig" userId="b403983d7592b689" providerId="LiveId" clId="{B3B75DA0-8123-49D9-A973-119B14C712D1}" dt="2025-10-28T08:38:11.910" v="4314" actId="47"/>
        <pc:sldMkLst>
          <pc:docMk/>
          <pc:sldMk cId="2691242917" sldId="442"/>
        </pc:sldMkLst>
      </pc:sldChg>
      <pc:sldChg chg="del">
        <pc:chgData name="Peta Craig" userId="b403983d7592b689" providerId="LiveId" clId="{B3B75DA0-8123-49D9-A973-119B14C712D1}" dt="2025-10-28T08:38:12.063" v="4315" actId="47"/>
        <pc:sldMkLst>
          <pc:docMk/>
          <pc:sldMk cId="459356450" sldId="443"/>
        </pc:sldMkLst>
      </pc:sldChg>
      <pc:sldChg chg="del">
        <pc:chgData name="Peta Craig" userId="b403983d7592b689" providerId="LiveId" clId="{B3B75DA0-8123-49D9-A973-119B14C712D1}" dt="2025-10-28T08:38:12.213" v="4316" actId="47"/>
        <pc:sldMkLst>
          <pc:docMk/>
          <pc:sldMk cId="2333373217" sldId="444"/>
        </pc:sldMkLst>
      </pc:sldChg>
      <pc:sldChg chg="del">
        <pc:chgData name="Peta Craig" userId="b403983d7592b689" providerId="LiveId" clId="{B3B75DA0-8123-49D9-A973-119B14C712D1}" dt="2025-10-28T08:38:12.503" v="4318" actId="47"/>
        <pc:sldMkLst>
          <pc:docMk/>
          <pc:sldMk cId="1643904308" sldId="445"/>
        </pc:sldMkLst>
      </pc:sldChg>
      <pc:sldChg chg="del">
        <pc:chgData name="Peta Craig" userId="b403983d7592b689" providerId="LiveId" clId="{B3B75DA0-8123-49D9-A973-119B14C712D1}" dt="2025-10-28T08:38:12.661" v="4319" actId="47"/>
        <pc:sldMkLst>
          <pc:docMk/>
          <pc:sldMk cId="45316673" sldId="446"/>
        </pc:sldMkLst>
      </pc:sldChg>
      <pc:sldChg chg="del">
        <pc:chgData name="Peta Craig" userId="b403983d7592b689" providerId="LiveId" clId="{B3B75DA0-8123-49D9-A973-119B14C712D1}" dt="2025-10-28T08:38:12.811" v="4320" actId="47"/>
        <pc:sldMkLst>
          <pc:docMk/>
          <pc:sldMk cId="1028560321" sldId="447"/>
        </pc:sldMkLst>
      </pc:sldChg>
      <pc:sldChg chg="del">
        <pc:chgData name="Peta Craig" userId="b403983d7592b689" providerId="LiveId" clId="{B3B75DA0-8123-49D9-A973-119B14C712D1}" dt="2025-10-28T08:38:12.963" v="4321" actId="47"/>
        <pc:sldMkLst>
          <pc:docMk/>
          <pc:sldMk cId="4226129411" sldId="448"/>
        </pc:sldMkLst>
      </pc:sldChg>
      <pc:sldChg chg="del">
        <pc:chgData name="Peta Craig" userId="b403983d7592b689" providerId="LiveId" clId="{B3B75DA0-8123-49D9-A973-119B14C712D1}" dt="2025-10-28T08:38:13.545" v="4322" actId="47"/>
        <pc:sldMkLst>
          <pc:docMk/>
          <pc:sldMk cId="566594586" sldId="449"/>
        </pc:sldMkLst>
      </pc:sldChg>
      <pc:sldChg chg="del">
        <pc:chgData name="Peta Craig" userId="b403983d7592b689" providerId="LiveId" clId="{B3B75DA0-8123-49D9-A973-119B14C712D1}" dt="2025-10-28T08:38:13.697" v="4323" actId="47"/>
        <pc:sldMkLst>
          <pc:docMk/>
          <pc:sldMk cId="915997200" sldId="450"/>
        </pc:sldMkLst>
      </pc:sldChg>
      <pc:sldChg chg="del">
        <pc:chgData name="Peta Craig" userId="b403983d7592b689" providerId="LiveId" clId="{B3B75DA0-8123-49D9-A973-119B14C712D1}" dt="2025-10-28T08:38:13.841" v="4324" actId="47"/>
        <pc:sldMkLst>
          <pc:docMk/>
          <pc:sldMk cId="1698228681" sldId="451"/>
        </pc:sldMkLst>
      </pc:sldChg>
      <pc:sldChg chg="modSp del mod">
        <pc:chgData name="Peta Craig" userId="b403983d7592b689" providerId="LiveId" clId="{B3B75DA0-8123-49D9-A973-119B14C712D1}" dt="2025-10-28T08:38:13.984" v="4325" actId="47"/>
        <pc:sldMkLst>
          <pc:docMk/>
          <pc:sldMk cId="186859058" sldId="452"/>
        </pc:sldMkLst>
      </pc:sldChg>
      <pc:sldChg chg="del">
        <pc:chgData name="Peta Craig" userId="b403983d7592b689" providerId="LiveId" clId="{B3B75DA0-8123-49D9-A973-119B14C712D1}" dt="2025-10-28T08:38:18.080" v="4338" actId="47"/>
        <pc:sldMkLst>
          <pc:docMk/>
          <pc:sldMk cId="3940096846" sldId="453"/>
        </pc:sldMkLst>
      </pc:sldChg>
      <pc:sldChg chg="del">
        <pc:chgData name="Peta Craig" userId="b403983d7592b689" providerId="LiveId" clId="{B3B75DA0-8123-49D9-A973-119B14C712D1}" dt="2025-10-28T08:38:18.232" v="4339" actId="47"/>
        <pc:sldMkLst>
          <pc:docMk/>
          <pc:sldMk cId="310494243" sldId="454"/>
        </pc:sldMkLst>
      </pc:sldChg>
      <pc:sldChg chg="del">
        <pc:chgData name="Peta Craig" userId="b403983d7592b689" providerId="LiveId" clId="{B3B75DA0-8123-49D9-A973-119B14C712D1}" dt="2025-10-28T08:38:18.394" v="4340" actId="47"/>
        <pc:sldMkLst>
          <pc:docMk/>
          <pc:sldMk cId="2803858086" sldId="455"/>
        </pc:sldMkLst>
      </pc:sldChg>
      <pc:sldChg chg="del">
        <pc:chgData name="Peta Craig" userId="b403983d7592b689" providerId="LiveId" clId="{B3B75DA0-8123-49D9-A973-119B14C712D1}" dt="2025-10-28T08:38:18.575" v="4341" actId="47"/>
        <pc:sldMkLst>
          <pc:docMk/>
          <pc:sldMk cId="3464325616" sldId="456"/>
        </pc:sldMkLst>
      </pc:sldChg>
      <pc:sldChg chg="del">
        <pc:chgData name="Peta Craig" userId="b403983d7592b689" providerId="LiveId" clId="{B3B75DA0-8123-49D9-A973-119B14C712D1}" dt="2025-10-28T08:38:19.212" v="4342" actId="47"/>
        <pc:sldMkLst>
          <pc:docMk/>
          <pc:sldMk cId="4195855924" sldId="457"/>
        </pc:sldMkLst>
      </pc:sldChg>
      <pc:sldChg chg="del">
        <pc:chgData name="Peta Craig" userId="b403983d7592b689" providerId="LiveId" clId="{B3B75DA0-8123-49D9-A973-119B14C712D1}" dt="2025-10-28T08:38:19.690" v="4343" actId="47"/>
        <pc:sldMkLst>
          <pc:docMk/>
          <pc:sldMk cId="869019851" sldId="458"/>
        </pc:sldMkLst>
      </pc:sldChg>
      <pc:sldChg chg="del">
        <pc:chgData name="Peta Craig" userId="b403983d7592b689" providerId="LiveId" clId="{B3B75DA0-8123-49D9-A973-119B14C712D1}" dt="2025-10-28T08:38:20.212" v="4344" actId="47"/>
        <pc:sldMkLst>
          <pc:docMk/>
          <pc:sldMk cId="1736680142" sldId="459"/>
        </pc:sldMkLst>
      </pc:sldChg>
      <pc:sldChg chg="addSp delSp modSp del mod modNotesTx">
        <pc:chgData name="Peta Craig" userId="b403983d7592b689" providerId="LiveId" clId="{B3B75DA0-8123-49D9-A973-119B14C712D1}" dt="2025-10-28T08:38:21.372" v="4345" actId="47"/>
        <pc:sldMkLst>
          <pc:docMk/>
          <pc:sldMk cId="2799398691" sldId="460"/>
        </pc:sldMkLst>
        <pc:spChg chg="mod">
          <ac:chgData name="Peta Craig" userId="b403983d7592b689" providerId="LiveId" clId="{B3B75DA0-8123-49D9-A973-119B14C712D1}" dt="2025-10-23T23:09:47.654" v="4083" actId="14100"/>
          <ac:spMkLst>
            <pc:docMk/>
            <pc:sldMk cId="2799398691" sldId="460"/>
            <ac:spMk id="6" creationId="{3533BD91-40FD-4892-E476-256040B512B2}"/>
          </ac:spMkLst>
        </pc:spChg>
        <pc:graphicFrameChg chg="add del modGraphic">
          <ac:chgData name="Peta Craig" userId="b403983d7592b689" providerId="LiveId" clId="{B3B75DA0-8123-49D9-A973-119B14C712D1}" dt="2025-10-23T23:09:18.741" v="4038" actId="207"/>
          <ac:graphicFrameMkLst>
            <pc:docMk/>
            <pc:sldMk cId="2799398691" sldId="460"/>
            <ac:graphicFrameMk id="4" creationId="{04AB9CCA-66DB-2019-19B5-E2305047FC17}"/>
          </ac:graphicFrameMkLst>
        </pc:graphicFrameChg>
        <pc:cxnChg chg="mod">
          <ac:chgData name="Peta Craig" userId="b403983d7592b689" providerId="LiveId" clId="{B3B75DA0-8123-49D9-A973-119B14C712D1}" dt="2025-10-23T23:09:51.611" v="4093" actId="1035"/>
          <ac:cxnSpMkLst>
            <pc:docMk/>
            <pc:sldMk cId="2799398691" sldId="460"/>
            <ac:cxnSpMk id="3" creationId="{74B97495-6DC3-0461-8FBE-9DB27F64BA3B}"/>
          </ac:cxnSpMkLst>
        </pc:cxnChg>
      </pc:sldChg>
      <pc:sldChg chg="del modNotesTx">
        <pc:chgData name="Peta Craig" userId="b403983d7592b689" providerId="LiveId" clId="{B3B75DA0-8123-49D9-A973-119B14C712D1}" dt="2025-10-28T08:38:21.836" v="4346" actId="47"/>
        <pc:sldMkLst>
          <pc:docMk/>
          <pc:sldMk cId="926339636" sldId="461"/>
        </pc:sldMkLst>
      </pc:sldChg>
      <pc:sldChg chg="modSp add del mod">
        <pc:chgData name="Peta Craig" userId="b403983d7592b689" providerId="LiveId" clId="{B3B75DA0-8123-49D9-A973-119B14C712D1}" dt="2025-10-28T08:38:22.270" v="4347" actId="47"/>
        <pc:sldMkLst>
          <pc:docMk/>
          <pc:sldMk cId="1941445252" sldId="462"/>
        </pc:sldMkLst>
      </pc:sldChg>
      <pc:sldChg chg="add del ord">
        <pc:chgData name="Peta Craig" userId="b403983d7592b689" providerId="LiveId" clId="{B3B75DA0-8123-49D9-A973-119B14C712D1}" dt="2025-10-28T08:38:22.708" v="4348" actId="47"/>
        <pc:sldMkLst>
          <pc:docMk/>
          <pc:sldMk cId="3878422632" sldId="463"/>
        </pc:sldMkLst>
      </pc:sldChg>
      <pc:sldChg chg="addSp delSp modSp new del mod modAnim modNotesTx">
        <pc:chgData name="Peta Craig" userId="b403983d7592b689" providerId="LiveId" clId="{B3B75DA0-8123-49D9-A973-119B14C712D1}" dt="2025-10-28T08:38:23.339" v="4349" actId="47"/>
        <pc:sldMkLst>
          <pc:docMk/>
          <pc:sldMk cId="3898142098" sldId="464"/>
        </pc:sldMkLst>
      </pc:sldChg>
      <pc:sldChg chg="addSp delSp modSp new del mod modAnim modNotesTx">
        <pc:chgData name="Peta Craig" userId="b403983d7592b689" providerId="LiveId" clId="{B3B75DA0-8123-49D9-A973-119B14C712D1}" dt="2025-10-28T08:38:23.742" v="4350" actId="47"/>
        <pc:sldMkLst>
          <pc:docMk/>
          <pc:sldMk cId="1787510259" sldId="465"/>
        </pc:sldMkLst>
      </pc:sldChg>
      <pc:sldChg chg="modSp add del mod">
        <pc:chgData name="Peta Craig" userId="b403983d7592b689" providerId="LiveId" clId="{B3B75DA0-8123-49D9-A973-119B14C712D1}" dt="2025-10-28T08:38:23.912" v="4351" actId="47"/>
        <pc:sldMkLst>
          <pc:docMk/>
          <pc:sldMk cId="2367757707" sldId="466"/>
        </pc:sldMkLst>
      </pc:sldChg>
      <pc:sldChg chg="modSp new del mod modNotesTx">
        <pc:chgData name="Peta Craig" userId="b403983d7592b689" providerId="LiveId" clId="{B3B75DA0-8123-49D9-A973-119B14C712D1}" dt="2025-10-28T08:38:24.085" v="4352" actId="47"/>
        <pc:sldMkLst>
          <pc:docMk/>
          <pc:sldMk cId="2031504577" sldId="467"/>
        </pc:sldMkLst>
      </pc:sldChg>
      <pc:sldChg chg="addSp delSp modSp new del mod modNotesTx">
        <pc:chgData name="Peta Craig" userId="b403983d7592b689" providerId="LiveId" clId="{B3B75DA0-8123-49D9-A973-119B14C712D1}" dt="2025-10-28T08:38:24.215" v="4353" actId="47"/>
        <pc:sldMkLst>
          <pc:docMk/>
          <pc:sldMk cId="3448743945" sldId="468"/>
        </pc:sldMkLst>
      </pc:sldChg>
      <pc:sldChg chg="addSp delSp modSp new del mod modAnim modNotesTx">
        <pc:chgData name="Peta Craig" userId="b403983d7592b689" providerId="LiveId" clId="{B3B75DA0-8123-49D9-A973-119B14C712D1}" dt="2025-10-28T08:38:24.373" v="4354" actId="47"/>
        <pc:sldMkLst>
          <pc:docMk/>
          <pc:sldMk cId="657071201" sldId="469"/>
        </pc:sldMkLst>
      </pc:sldChg>
      <pc:sldChg chg="addSp delSp modSp new del mod modAnim modNotesTx">
        <pc:chgData name="Peta Craig" userId="b403983d7592b689" providerId="LiveId" clId="{B3B75DA0-8123-49D9-A973-119B14C712D1}" dt="2025-10-28T08:38:24.530" v="4355" actId="47"/>
        <pc:sldMkLst>
          <pc:docMk/>
          <pc:sldMk cId="2742530720" sldId="470"/>
        </pc:sldMkLst>
      </pc:sldChg>
      <pc:sldChg chg="addSp delSp modSp new del mod modNotesTx">
        <pc:chgData name="Peta Craig" userId="b403983d7592b689" providerId="LiveId" clId="{B3B75DA0-8123-49D9-A973-119B14C712D1}" dt="2025-10-28T08:38:25.847" v="4356" actId="47"/>
        <pc:sldMkLst>
          <pc:docMk/>
          <pc:sldMk cId="3917711792" sldId="471"/>
        </pc:sldMkLst>
      </pc:sldChg>
      <pc:sldChg chg="modSp new del mod modNotesTx">
        <pc:chgData name="Peta Craig" userId="b403983d7592b689" providerId="LiveId" clId="{B3B75DA0-8123-49D9-A973-119B14C712D1}" dt="2025-10-28T08:38:26.036" v="4357" actId="47"/>
        <pc:sldMkLst>
          <pc:docMk/>
          <pc:sldMk cId="3973079056" sldId="472"/>
        </pc:sldMkLst>
      </pc:sldChg>
      <pc:sldChg chg="modSp new del mod">
        <pc:chgData name="Peta Craig" userId="b403983d7592b689" providerId="LiveId" clId="{B3B75DA0-8123-49D9-A973-119B14C712D1}" dt="2025-10-28T08:38:26.214" v="4358" actId="47"/>
        <pc:sldMkLst>
          <pc:docMk/>
          <pc:sldMk cId="2879143076" sldId="473"/>
        </pc:sldMkLst>
      </pc:sldChg>
      <pc:sldChg chg="addSp modSp new del mod modNotesTx">
        <pc:chgData name="Peta Craig" userId="b403983d7592b689" providerId="LiveId" clId="{B3B75DA0-8123-49D9-A973-119B14C712D1}" dt="2025-10-28T08:38:26.357" v="4359" actId="47"/>
        <pc:sldMkLst>
          <pc:docMk/>
          <pc:sldMk cId="1247609860" sldId="474"/>
        </pc:sldMkLst>
      </pc:sldChg>
      <pc:sldChg chg="modSp new del mod modNotesTx">
        <pc:chgData name="Peta Craig" userId="b403983d7592b689" providerId="LiveId" clId="{B3B75DA0-8123-49D9-A973-119B14C712D1}" dt="2025-10-28T08:38:27.668" v="4361" actId="47"/>
        <pc:sldMkLst>
          <pc:docMk/>
          <pc:sldMk cId="3249520279" sldId="475"/>
        </pc:sldMkLst>
      </pc:sldChg>
      <pc:sldChg chg="modSp add del mod">
        <pc:chgData name="Peta Craig" userId="b403983d7592b689" providerId="LiveId" clId="{B3B75DA0-8123-49D9-A973-119B14C712D1}" dt="2025-10-28T08:38:28.093" v="4362" actId="47"/>
        <pc:sldMkLst>
          <pc:docMk/>
          <pc:sldMk cId="1170395651" sldId="476"/>
        </pc:sldMkLst>
      </pc:sldChg>
      <pc:sldChg chg="add del">
        <pc:chgData name="Peta Craig" userId="b403983d7592b689" providerId="LiveId" clId="{B3B75DA0-8123-49D9-A973-119B14C712D1}" dt="2025-10-28T08:38:29.267" v="4363" actId="47"/>
        <pc:sldMkLst>
          <pc:docMk/>
          <pc:sldMk cId="2451699745" sldId="477"/>
        </pc:sldMkLst>
      </pc:sldChg>
      <pc:sldChg chg="addSp delSp modSp add del mod delAnim modAnim">
        <pc:chgData name="Peta Craig" userId="b403983d7592b689" providerId="LiveId" clId="{B3B75DA0-8123-49D9-A973-119B14C712D1}" dt="2025-10-28T08:38:30.281" v="4364" actId="47"/>
        <pc:sldMkLst>
          <pc:docMk/>
          <pc:sldMk cId="1881812313" sldId="478"/>
        </pc:sldMkLst>
      </pc:sldChg>
      <pc:sldChg chg="addSp modSp new del mod modAnim">
        <pc:chgData name="Peta Craig" userId="b403983d7592b689" providerId="LiveId" clId="{B3B75DA0-8123-49D9-A973-119B14C712D1}" dt="2025-10-28T08:38:30.821" v="4365" actId="47"/>
        <pc:sldMkLst>
          <pc:docMk/>
          <pc:sldMk cId="2878088846" sldId="479"/>
        </pc:sldMkLst>
      </pc:sldChg>
      <pc:sldChg chg="modSp add del mod">
        <pc:chgData name="Peta Craig" userId="b403983d7592b689" providerId="LiveId" clId="{B3B75DA0-8123-49D9-A973-119B14C712D1}" dt="2025-10-28T08:38:31.885" v="4366" actId="47"/>
        <pc:sldMkLst>
          <pc:docMk/>
          <pc:sldMk cId="2577274835" sldId="480"/>
        </pc:sldMkLst>
      </pc:sldChg>
      <pc:sldChg chg="modSp new mod modNotesTx">
        <pc:chgData name="Peta Craig" userId="b403983d7592b689" providerId="LiveId" clId="{B3B75DA0-8123-49D9-A973-119B14C712D1}" dt="2025-09-14T09:36:58.670" v="1481" actId="255"/>
        <pc:sldMkLst>
          <pc:docMk/>
          <pc:sldMk cId="3527704154" sldId="481"/>
        </pc:sldMkLst>
      </pc:sldChg>
      <pc:sldChg chg="modSp new mod modNotesTx">
        <pc:chgData name="Peta Craig" userId="b403983d7592b689" providerId="LiveId" clId="{B3B75DA0-8123-49D9-A973-119B14C712D1}" dt="2025-09-14T09:37:49.746" v="1499" actId="255"/>
        <pc:sldMkLst>
          <pc:docMk/>
          <pc:sldMk cId="397758872" sldId="482"/>
        </pc:sldMkLst>
      </pc:sldChg>
      <pc:sldChg chg="addSp delSp modSp new mod modNotesTx">
        <pc:chgData name="Peta Craig" userId="b403983d7592b689" providerId="LiveId" clId="{B3B75DA0-8123-49D9-A973-119B14C712D1}" dt="2025-09-14T09:38:23.487" v="1522" actId="255"/>
        <pc:sldMkLst>
          <pc:docMk/>
          <pc:sldMk cId="3419413121" sldId="483"/>
        </pc:sldMkLst>
      </pc:sldChg>
      <pc:sldChg chg="addSp delSp modSp new mod modNotesTx">
        <pc:chgData name="Peta Craig" userId="b403983d7592b689" providerId="LiveId" clId="{B3B75DA0-8123-49D9-A973-119B14C712D1}" dt="2025-09-14T09:38:53.250" v="1548" actId="255"/>
        <pc:sldMkLst>
          <pc:docMk/>
          <pc:sldMk cId="274720411" sldId="484"/>
        </pc:sldMkLst>
      </pc:sldChg>
      <pc:sldChg chg="modSp new mod modNotesTx">
        <pc:chgData name="Peta Craig" userId="b403983d7592b689" providerId="LiveId" clId="{B3B75DA0-8123-49D9-A973-119B14C712D1}" dt="2025-09-14T09:39:37.324" v="1580" actId="255"/>
        <pc:sldMkLst>
          <pc:docMk/>
          <pc:sldMk cId="3220640885" sldId="485"/>
        </pc:sldMkLst>
      </pc:sldChg>
      <pc:sldChg chg="addSp delSp modSp new mod modNotesTx">
        <pc:chgData name="Peta Craig" userId="b403983d7592b689" providerId="LiveId" clId="{B3B75DA0-8123-49D9-A973-119B14C712D1}" dt="2025-09-14T09:40:09.825" v="1612" actId="255"/>
        <pc:sldMkLst>
          <pc:docMk/>
          <pc:sldMk cId="350869587" sldId="486"/>
        </pc:sldMkLst>
      </pc:sldChg>
      <pc:sldChg chg="addSp modSp new mod modAnim modNotesTx">
        <pc:chgData name="Peta Craig" userId="b403983d7592b689" providerId="LiveId" clId="{B3B75DA0-8123-49D9-A973-119B14C712D1}" dt="2025-09-14T09:41:23.579" v="1660" actId="20577"/>
        <pc:sldMkLst>
          <pc:docMk/>
          <pc:sldMk cId="816590573" sldId="487"/>
        </pc:sldMkLst>
      </pc:sldChg>
      <pc:sldChg chg="modSp new mod modNotesTx">
        <pc:chgData name="Peta Craig" userId="b403983d7592b689" providerId="LiveId" clId="{B3B75DA0-8123-49D9-A973-119B14C712D1}" dt="2025-09-14T09:42:23.360" v="1689" actId="20577"/>
        <pc:sldMkLst>
          <pc:docMk/>
          <pc:sldMk cId="628723056" sldId="488"/>
        </pc:sldMkLst>
      </pc:sldChg>
      <pc:sldChg chg="addSp modSp new mod modNotesTx">
        <pc:chgData name="Peta Craig" userId="b403983d7592b689" providerId="LiveId" clId="{B3B75DA0-8123-49D9-A973-119B14C712D1}" dt="2025-09-14T09:43:23.811" v="1761" actId="255"/>
        <pc:sldMkLst>
          <pc:docMk/>
          <pc:sldMk cId="1639380102" sldId="489"/>
        </pc:sldMkLst>
      </pc:sldChg>
      <pc:sldChg chg="modSp new mod">
        <pc:chgData name="Peta Craig" userId="b403983d7592b689" providerId="LiveId" clId="{B3B75DA0-8123-49D9-A973-119B14C712D1}" dt="2025-09-14T09:44:14.644" v="1806" actId="255"/>
        <pc:sldMkLst>
          <pc:docMk/>
          <pc:sldMk cId="2497397020" sldId="490"/>
        </pc:sldMkLst>
      </pc:sldChg>
      <pc:sldChg chg="modSp new del mod modNotesTx">
        <pc:chgData name="Peta Craig" userId="b403983d7592b689" providerId="LiveId" clId="{B3B75DA0-8123-49D9-A973-119B14C712D1}" dt="2025-10-28T08:38:39.782" v="4367" actId="47"/>
        <pc:sldMkLst>
          <pc:docMk/>
          <pc:sldMk cId="257495253" sldId="491"/>
        </pc:sldMkLst>
      </pc:sldChg>
      <pc:sldChg chg="modSp add del mod">
        <pc:chgData name="Peta Craig" userId="b403983d7592b689" providerId="LiveId" clId="{B3B75DA0-8123-49D9-A973-119B14C712D1}" dt="2025-10-28T08:38:40.402" v="4368" actId="47"/>
        <pc:sldMkLst>
          <pc:docMk/>
          <pc:sldMk cId="3658552693" sldId="492"/>
        </pc:sldMkLst>
      </pc:sldChg>
      <pc:sldChg chg="add del">
        <pc:chgData name="Peta Craig" userId="b403983d7592b689" providerId="LiveId" clId="{B3B75DA0-8123-49D9-A973-119B14C712D1}" dt="2025-10-28T08:38:41.073" v="4369" actId="47"/>
        <pc:sldMkLst>
          <pc:docMk/>
          <pc:sldMk cId="2228050024" sldId="493"/>
        </pc:sldMkLst>
      </pc:sldChg>
      <pc:sldChg chg="delSp modSp add del mod delAnim modAnim modNotesTx">
        <pc:chgData name="Peta Craig" userId="b403983d7592b689" providerId="LiveId" clId="{B3B75DA0-8123-49D9-A973-119B14C712D1}" dt="2025-10-28T08:38:41.577" v="4370" actId="47"/>
        <pc:sldMkLst>
          <pc:docMk/>
          <pc:sldMk cId="1076161890" sldId="494"/>
        </pc:sldMkLst>
      </pc:sldChg>
      <pc:sldChg chg="addSp delSp modSp add del mod delAnim modAnim">
        <pc:chgData name="Peta Craig" userId="b403983d7592b689" providerId="LiveId" clId="{B3B75DA0-8123-49D9-A973-119B14C712D1}" dt="2025-10-28T08:39:11.150" v="4373" actId="47"/>
        <pc:sldMkLst>
          <pc:docMk/>
          <pc:sldMk cId="2302409692" sldId="495"/>
        </pc:sldMkLst>
      </pc:sldChg>
      <pc:sldChg chg="modSp add del mod">
        <pc:chgData name="Peta Craig" userId="b403983d7592b689" providerId="LiveId" clId="{B3B75DA0-8123-49D9-A973-119B14C712D1}" dt="2025-10-28T08:39:13.299" v="4374" actId="47"/>
        <pc:sldMkLst>
          <pc:docMk/>
          <pc:sldMk cId="1544070943" sldId="496"/>
        </pc:sldMkLst>
      </pc:sldChg>
      <pc:sldChg chg="modSp new del mod">
        <pc:chgData name="Peta Craig" userId="b403983d7592b689" providerId="LiveId" clId="{B3B75DA0-8123-49D9-A973-119B14C712D1}" dt="2025-10-28T08:39:13.818" v="4375" actId="47"/>
        <pc:sldMkLst>
          <pc:docMk/>
          <pc:sldMk cId="2229550051" sldId="497"/>
        </pc:sldMkLst>
      </pc:sldChg>
      <pc:sldChg chg="addSp delSp modSp new del mod modAnim modNotesTx">
        <pc:chgData name="Peta Craig" userId="b403983d7592b689" providerId="LiveId" clId="{B3B75DA0-8123-49D9-A973-119B14C712D1}" dt="2025-10-28T08:39:14.412" v="4376" actId="47"/>
        <pc:sldMkLst>
          <pc:docMk/>
          <pc:sldMk cId="1006317403" sldId="498"/>
        </pc:sldMkLst>
      </pc:sldChg>
      <pc:sldChg chg="addSp delSp modSp new del mod">
        <pc:chgData name="Peta Craig" userId="b403983d7592b689" providerId="LiveId" clId="{B3B75DA0-8123-49D9-A973-119B14C712D1}" dt="2025-10-28T08:39:15.330" v="4377" actId="47"/>
        <pc:sldMkLst>
          <pc:docMk/>
          <pc:sldMk cId="317545656" sldId="499"/>
        </pc:sldMkLst>
      </pc:sldChg>
      <pc:sldChg chg="modSp new del mod modNotesTx">
        <pc:chgData name="Peta Craig" userId="b403983d7592b689" providerId="LiveId" clId="{B3B75DA0-8123-49D9-A973-119B14C712D1}" dt="2025-10-28T08:39:15.804" v="4378" actId="47"/>
        <pc:sldMkLst>
          <pc:docMk/>
          <pc:sldMk cId="3186223604" sldId="500"/>
        </pc:sldMkLst>
      </pc:sldChg>
      <pc:sldChg chg="addSp delSp modSp new del mod">
        <pc:chgData name="Peta Craig" userId="b403983d7592b689" providerId="LiveId" clId="{B3B75DA0-8123-49D9-A973-119B14C712D1}" dt="2025-10-28T08:39:16.723" v="4379" actId="47"/>
        <pc:sldMkLst>
          <pc:docMk/>
          <pc:sldMk cId="3377630933" sldId="501"/>
        </pc:sldMkLst>
      </pc:sldChg>
      <pc:sldChg chg="modSp add del mod">
        <pc:chgData name="Peta Craig" userId="b403983d7592b689" providerId="LiveId" clId="{B3B75DA0-8123-49D9-A973-119B14C712D1}" dt="2025-10-28T08:39:17.413" v="4380" actId="47"/>
        <pc:sldMkLst>
          <pc:docMk/>
          <pc:sldMk cId="2983357815" sldId="502"/>
        </pc:sldMkLst>
      </pc:sldChg>
      <pc:sldChg chg="add del">
        <pc:chgData name="Peta Craig" userId="b403983d7592b689" providerId="LiveId" clId="{B3B75DA0-8123-49D9-A973-119B14C712D1}" dt="2025-10-28T08:39:18.275" v="4381" actId="47"/>
        <pc:sldMkLst>
          <pc:docMk/>
          <pc:sldMk cId="3420166018" sldId="503"/>
        </pc:sldMkLst>
      </pc:sldChg>
      <pc:sldChg chg="addSp delSp modSp add del mod delAnim modAnim">
        <pc:chgData name="Peta Craig" userId="b403983d7592b689" providerId="LiveId" clId="{B3B75DA0-8123-49D9-A973-119B14C712D1}" dt="2025-10-28T08:39:18.750" v="4382" actId="47"/>
        <pc:sldMkLst>
          <pc:docMk/>
          <pc:sldMk cId="2739140564" sldId="504"/>
        </pc:sldMkLst>
      </pc:sldChg>
      <pc:sldChg chg="modSp add del mod">
        <pc:chgData name="Peta Craig" userId="b403983d7592b689" providerId="LiveId" clId="{B3B75DA0-8123-49D9-A973-119B14C712D1}" dt="2025-09-14T09:58:08.941" v="2744" actId="47"/>
        <pc:sldMkLst>
          <pc:docMk/>
          <pc:sldMk cId="3331923469" sldId="505"/>
        </pc:sldMkLst>
      </pc:sldChg>
      <pc:sldChg chg="modSp add del mod">
        <pc:chgData name="Peta Craig" userId="b403983d7592b689" providerId="LiveId" clId="{B3B75DA0-8123-49D9-A973-119B14C712D1}" dt="2025-10-28T08:39:19.304" v="4383" actId="47"/>
        <pc:sldMkLst>
          <pc:docMk/>
          <pc:sldMk cId="3877410263" sldId="506"/>
        </pc:sldMkLst>
      </pc:sldChg>
      <pc:sldChg chg="modSp new del mod">
        <pc:chgData name="Peta Craig" userId="b403983d7592b689" providerId="LiveId" clId="{B3B75DA0-8123-49D9-A973-119B14C712D1}" dt="2025-10-28T08:39:20.009" v="4384" actId="47"/>
        <pc:sldMkLst>
          <pc:docMk/>
          <pc:sldMk cId="1546731969" sldId="507"/>
        </pc:sldMkLst>
      </pc:sldChg>
      <pc:sldChg chg="addSp delSp modSp new del mod modNotesTx">
        <pc:chgData name="Peta Craig" userId="b403983d7592b689" providerId="LiveId" clId="{B3B75DA0-8123-49D9-A973-119B14C712D1}" dt="2025-10-28T08:39:20.717" v="4385" actId="47"/>
        <pc:sldMkLst>
          <pc:docMk/>
          <pc:sldMk cId="634882494" sldId="508"/>
        </pc:sldMkLst>
      </pc:sldChg>
      <pc:sldChg chg="addSp delSp modSp new del mod modNotesTx">
        <pc:chgData name="Peta Craig" userId="b403983d7592b689" providerId="LiveId" clId="{B3B75DA0-8123-49D9-A973-119B14C712D1}" dt="2025-10-28T08:39:21.442" v="4386" actId="47"/>
        <pc:sldMkLst>
          <pc:docMk/>
          <pc:sldMk cId="3944840095" sldId="509"/>
        </pc:sldMkLst>
      </pc:sldChg>
      <pc:sldChg chg="addSp delSp modSp new del mod modNotesTx">
        <pc:chgData name="Peta Craig" userId="b403983d7592b689" providerId="LiveId" clId="{B3B75DA0-8123-49D9-A973-119B14C712D1}" dt="2025-10-28T08:39:22" v="4387" actId="47"/>
        <pc:sldMkLst>
          <pc:docMk/>
          <pc:sldMk cId="4028929446" sldId="510"/>
        </pc:sldMkLst>
      </pc:sldChg>
      <pc:sldChg chg="addSp delSp modSp new del mod modNotesTx">
        <pc:chgData name="Peta Craig" userId="b403983d7592b689" providerId="LiveId" clId="{B3B75DA0-8123-49D9-A973-119B14C712D1}" dt="2025-10-28T08:39:22.470" v="4388" actId="47"/>
        <pc:sldMkLst>
          <pc:docMk/>
          <pc:sldMk cId="2168133807" sldId="511"/>
        </pc:sldMkLst>
      </pc:sldChg>
      <pc:sldChg chg="addSp delSp modSp new del mod modNotesTx">
        <pc:chgData name="Peta Craig" userId="b403983d7592b689" providerId="LiveId" clId="{B3B75DA0-8123-49D9-A973-119B14C712D1}" dt="2025-10-28T08:39:23.042" v="4389" actId="47"/>
        <pc:sldMkLst>
          <pc:docMk/>
          <pc:sldMk cId="3344590724" sldId="512"/>
        </pc:sldMkLst>
      </pc:sldChg>
      <pc:sldChg chg="addSp delSp modSp new del mod modNotesTx">
        <pc:chgData name="Peta Craig" userId="b403983d7592b689" providerId="LiveId" clId="{B3B75DA0-8123-49D9-A973-119B14C712D1}" dt="2025-10-28T08:39:23.589" v="4390" actId="47"/>
        <pc:sldMkLst>
          <pc:docMk/>
          <pc:sldMk cId="3170412946" sldId="513"/>
        </pc:sldMkLst>
      </pc:sldChg>
      <pc:sldChg chg="modSp new del mod">
        <pc:chgData name="Peta Craig" userId="b403983d7592b689" providerId="LiveId" clId="{B3B75DA0-8123-49D9-A973-119B14C712D1}" dt="2025-10-28T08:39:24.228" v="4391" actId="47"/>
        <pc:sldMkLst>
          <pc:docMk/>
          <pc:sldMk cId="1158729620" sldId="514"/>
        </pc:sldMkLst>
      </pc:sldChg>
      <pc:sldChg chg="modSp new del mod">
        <pc:chgData name="Peta Craig" userId="b403983d7592b689" providerId="LiveId" clId="{B3B75DA0-8123-49D9-A973-119B14C712D1}" dt="2025-10-28T08:39:24.958" v="4392" actId="47"/>
        <pc:sldMkLst>
          <pc:docMk/>
          <pc:sldMk cId="1294892924" sldId="515"/>
        </pc:sldMkLst>
      </pc:sldChg>
      <pc:sldChg chg="modSp add del">
        <pc:chgData name="Peta Craig" userId="b403983d7592b689" providerId="LiveId" clId="{B3B75DA0-8123-49D9-A973-119B14C712D1}" dt="2025-10-28T08:39:25.637" v="4393" actId="47"/>
        <pc:sldMkLst>
          <pc:docMk/>
          <pc:sldMk cId="2429678630" sldId="516"/>
        </pc:sldMkLst>
      </pc:sldChg>
      <pc:sldChg chg="modSp add del mod">
        <pc:chgData name="Peta Craig" userId="b403983d7592b689" providerId="LiveId" clId="{B3B75DA0-8123-49D9-A973-119B14C712D1}" dt="2025-10-28T08:39:27.261" v="4394" actId="47"/>
        <pc:sldMkLst>
          <pc:docMk/>
          <pc:sldMk cId="2216677774" sldId="517"/>
        </pc:sldMkLst>
      </pc:sldChg>
      <pc:sldChg chg="addSp delSp modSp add del mod">
        <pc:chgData name="Peta Craig" userId="b403983d7592b689" providerId="LiveId" clId="{B3B75DA0-8123-49D9-A973-119B14C712D1}" dt="2025-10-28T08:39:27.961" v="4395" actId="47"/>
        <pc:sldMkLst>
          <pc:docMk/>
          <pc:sldMk cId="3593950714" sldId="518"/>
        </pc:sldMkLst>
      </pc:sldChg>
      <pc:sldChg chg="addSp delSp modSp add del mod">
        <pc:chgData name="Peta Craig" userId="b403983d7592b689" providerId="LiveId" clId="{B3B75DA0-8123-49D9-A973-119B14C712D1}" dt="2025-10-28T08:39:28.667" v="4396" actId="47"/>
        <pc:sldMkLst>
          <pc:docMk/>
          <pc:sldMk cId="2781876283" sldId="519"/>
        </pc:sldMkLst>
        <pc:picChg chg="add mod">
          <ac:chgData name="Peta Craig" userId="b403983d7592b689" providerId="LiveId" clId="{B3B75DA0-8123-49D9-A973-119B14C712D1}" dt="2025-10-14T02:56:29.861" v="3929" actId="1076"/>
          <ac:picMkLst>
            <pc:docMk/>
            <pc:sldMk cId="2781876283" sldId="519"/>
            <ac:picMk id="3" creationId="{E450B488-25CA-0A79-3A70-5AB822CE17C4}"/>
          </ac:picMkLst>
        </pc:picChg>
      </pc:sldChg>
      <pc:sldChg chg="delSp new del mod">
        <pc:chgData name="Peta Craig" userId="b403983d7592b689" providerId="LiveId" clId="{B3B75DA0-8123-49D9-A973-119B14C712D1}" dt="2025-10-23T22:52:29.291" v="3938" actId="47"/>
        <pc:sldMkLst>
          <pc:docMk/>
          <pc:sldMk cId="2078318182" sldId="520"/>
        </pc:sldMkLst>
      </pc:sldChg>
      <pc:sldChg chg="addSp delSp modSp new del mod">
        <pc:chgData name="Peta Craig" userId="b403983d7592b689" providerId="LiveId" clId="{B3B75DA0-8123-49D9-A973-119B14C712D1}" dt="2025-10-23T23:11:52.640" v="4301" actId="47"/>
        <pc:sldMkLst>
          <pc:docMk/>
          <pc:sldMk cId="2191549201" sldId="520"/>
        </pc:sldMkLst>
      </pc:sldChg>
      <pc:sldChg chg="add del">
        <pc:chgData name="Peta Craig" userId="b403983d7592b689" providerId="LiveId" clId="{B3B75DA0-8123-49D9-A973-119B14C712D1}" dt="2025-09-14T09:23:24.224" v="688"/>
        <pc:sldMkLst>
          <pc:docMk/>
          <pc:sldMk cId="4148394204" sldId="630"/>
        </pc:sldMkLst>
      </pc:sldChg>
      <pc:sldMasterChg chg="delSldLayout">
        <pc:chgData name="Peta Craig" userId="b403983d7592b689" providerId="LiveId" clId="{B3B75DA0-8123-49D9-A973-119B14C712D1}" dt="2025-10-28T08:39:25.637" v="4393" actId="47"/>
        <pc:sldMasterMkLst>
          <pc:docMk/>
          <pc:sldMasterMk cId="896349280" sldId="2147483660"/>
        </pc:sldMasterMkLst>
        <pc:sldLayoutChg chg="del">
          <pc:chgData name="Peta Craig" userId="b403983d7592b689" providerId="LiveId" clId="{B3B75DA0-8123-49D9-A973-119B14C712D1}" dt="2025-10-28T08:39:25.637" v="4393" actId="47"/>
          <pc:sldLayoutMkLst>
            <pc:docMk/>
            <pc:sldMasterMk cId="896349280" sldId="2147483660"/>
            <pc:sldLayoutMk cId="2260991848" sldId="214748366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5BEE9-A8A4-46BA-B9B2-760C2F738BD7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72F65-1D99-42B4-866A-C3A0AD157A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869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People can be allergic to many things, such as pollen, mould, dust mites, animal dander or saliva, insect stings or bites, medication, food, and latex.</a:t>
            </a: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https://allergyfacts.org.au/about-allergies/ 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9186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https://allergyfacts.org.au/__interest/food-allergy/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6382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https://allergyfacts.org.au/signs-and-symptoms-of-an-allergic-reaction/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3859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https://www.foodstandards.gov.au/consumer/labelling/allergen-labelling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9416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https://www.foodstandards.gov.au/consumer/labelling/allergen-labelling 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9547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Labelling example.</a:t>
            </a: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https://foodallergyaware.org.au/everyone/reading-food-labels-for-food-allergens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9294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People with food allergies need to make their own decision on whether foods with these labels are safe for them (usually with the help of a doctor or dietitian).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Note: Research by Food Standards Australia New Zealand found that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consumers viewed PAL statements such as ‘may contain’, ‘may be present’, ‘made in a factory that also processes’, etc. as unhelpful and confusing, and that they ultimately restrict rather than enable safe food choices (https://allergyfacts.org.au/news/research-allergy-declarations-and-pal/)</a:t>
            </a: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https://foodallergyaware.org.au/everyone/reading-food-labels-for-food-allergens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14575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https://allergyfacts.org.au/food-allergy-or-food-intolerance/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https://www.betterhealth.vic.gov.au/health/conditionsandtreatments/food-allergy-and-intolerance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73561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https://www.allergy.org.au/patients/food-other-adverse-reactions/food-intolerance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5161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97F0D-D387-5BAC-C8F2-FB055587125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905294"/>
            <a:ext cx="9144000" cy="99018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03CA4-7833-D786-52E4-AA6D65BFD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6FD536-B77E-DE5A-B6F6-0366234F3C6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02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 and S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67A23A3-F901-9CB3-9E4C-BE56FCAA4E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789464"/>
            <a:ext cx="10515600" cy="84908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</a:t>
            </a: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93C7F0-93B9-BB4E-A9D8-82C8FF45F72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E7F49400-C314-3677-9E10-67C8C47E66D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61495" y="708822"/>
            <a:ext cx="10515600" cy="1643853"/>
          </a:xfrm>
        </p:spPr>
        <p:txBody>
          <a:bodyPr>
            <a:normAutofit/>
          </a:bodyPr>
          <a:lstStyle>
            <a:lvl1pPr marL="0" indent="0"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style: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F8DF6B3A-8AF3-AAB8-37CD-F0BAB0F01F4F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200" y="3780063"/>
            <a:ext cx="10515600" cy="2460939"/>
          </a:xfrm>
        </p:spPr>
        <p:txBody>
          <a:bodyPr>
            <a:normAutofit/>
          </a:bodyPr>
          <a:lstStyle>
            <a:lvl1pPr marL="571500" marR="0" indent="-5715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571500" marR="0" lvl="0" indent="-5715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to edit Master text style</a:t>
            </a: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35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5295-764E-0CC6-7AB6-21BCA1B9E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787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42A19-221D-63EE-C80C-7E1347346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623371"/>
          </a:xfrm>
          <a:prstGeom prst="rect">
            <a:avLst/>
          </a:prstGeom>
        </p:spPr>
        <p:txBody>
          <a:bodyPr>
            <a:normAutofit/>
          </a:bodyPr>
          <a:lstStyle>
            <a:lvl1pPr marL="540000" indent="-540000"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053F8-B7B8-EFFC-98F1-CC27658E3E7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70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s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5295-764E-0CC6-7AB6-21BCA1B9E4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41887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Lesson </a:t>
            </a:r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053F8-B7B8-EFFC-98F1-CC27658E3E7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818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5BEEFA-94E5-2732-9E50-038B8E1B0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8E7D0-7EE8-5FED-52F5-29233B920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EC90F-855B-E58E-DCCF-12E86C622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DD9F5D-DB44-4B78-B53C-ABEE6382CFC7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C89B0-6D05-41F2-8B62-3BDB552A7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1E7D-3D91-22D2-51F2-B9333CADFF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8B2E9D-30BC-48DC-8F9A-72B92D07AC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634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8374A-80EA-9015-D571-1A7E0A00E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Allergies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79AB8-1824-6134-EDC0-EAB901BAA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5098999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>
                <a:ea typeface="Aptos" panose="020B0004020202020204" pitchFamily="34" charset="0"/>
              </a:rPr>
              <a:t>Allergy: immune system reacts to substances in the environment that are harmless for most people. </a:t>
            </a:r>
          </a:p>
          <a:p>
            <a:pPr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>
                <a:ea typeface="Aptos" panose="020B0004020202020204" pitchFamily="34" charset="0"/>
              </a:rPr>
              <a:t>Examples: pollen, mould, dust mites, insect bites and </a:t>
            </a:r>
            <a:r>
              <a:rPr lang="en-US" b="1" kern="100" dirty="0">
                <a:ea typeface="Aptos" panose="020B0004020202020204" pitchFamily="34" charset="0"/>
              </a:rPr>
              <a:t>food</a:t>
            </a:r>
            <a:r>
              <a:rPr lang="en-US" kern="100" dirty="0">
                <a:ea typeface="Aptos" panose="020B0004020202020204" pitchFamily="34" charset="0"/>
              </a:rPr>
              <a:t>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/>
              <a:t>Response: immune system releases large amount of chemicals leading to signs and symptoms of an allergic reaction.</a:t>
            </a:r>
            <a:endParaRPr lang="en-AU" kern="100" dirty="0"/>
          </a:p>
        </p:txBody>
      </p:sp>
    </p:spTree>
    <p:extLst>
      <p:ext uri="{BB962C8B-B14F-4D97-AF65-F5344CB8AC3E}">
        <p14:creationId xmlns:p14="http://schemas.microsoft.com/office/powerpoint/2010/main" val="3527704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117A3-9ED7-4D88-AC32-90C046F39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Managing allergies and intolerances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87F2B-C89B-D74A-92A0-17CED6A6C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953225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4300" kern="100" dirty="0">
                <a:ea typeface="Aptos" panose="020B0004020202020204" pitchFamily="34" charset="0"/>
              </a:rPr>
              <a:t>People with food allergies and intolerances must play close attention to the food they eat and their ingredients.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4300" kern="100" dirty="0">
                <a:ea typeface="Aptos" panose="020B0004020202020204" pitchFamily="34" charset="0"/>
              </a:rPr>
              <a:t>This is particularly important with food allergies because the allergic reaction can be life threatening. </a:t>
            </a:r>
            <a:endParaRPr lang="en-AU" sz="43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397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80D10-D69D-202A-E16F-86ECEFE51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Allergies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583AE-8822-C25C-EA50-623ACE31A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886965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>
                <a:ea typeface="Aptos" panose="020B0004020202020204" pitchFamily="34" charset="0"/>
              </a:rPr>
              <a:t>An allergic reaction can involve the gut, skin, breathing and/or heart systems.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>
                <a:ea typeface="Aptos" panose="020B0004020202020204" pitchFamily="34" charset="0"/>
              </a:rPr>
              <a:t>Symptoms can be mild to moderate or severe (known as anaphylaxis). </a:t>
            </a:r>
          </a:p>
          <a:p>
            <a:pPr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/>
              <a:t>Anaphylaxis is a life-threatening emergency as it affects breathing and blood pressure.</a:t>
            </a:r>
          </a:p>
        </p:txBody>
      </p:sp>
    </p:spTree>
    <p:extLst>
      <p:ext uri="{BB962C8B-B14F-4D97-AF65-F5344CB8AC3E}">
        <p14:creationId xmlns:p14="http://schemas.microsoft.com/office/powerpoint/2010/main" val="397758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C44B9-F366-34B7-5A31-52E6E21DF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Allergic reactions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77E38E-B968-3F3E-39A0-190BE619F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0390" y="1216745"/>
            <a:ext cx="6126797" cy="5222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413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DC682-5A1C-BEC7-0BB7-11145F4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Common food allergens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D8CC5-AC47-2A42-635F-4BACDD2C7E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1333" y="1207556"/>
            <a:ext cx="4629334" cy="536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20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CD119-C09B-E5DD-6339-DE86B9A7F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allergen labelling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9BC1F-46AD-9A5F-9EC4-4CE1E8462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913469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/>
              <a:t>Allergens must be declared in the ingredient list of foods using the exact name and </a:t>
            </a:r>
            <a:r>
              <a:rPr lang="en-US" b="1" kern="100" dirty="0"/>
              <a:t>bolded </a:t>
            </a:r>
            <a:r>
              <a:rPr lang="en-US" kern="100" dirty="0"/>
              <a:t>text e.g. </a:t>
            </a:r>
            <a:r>
              <a:rPr lang="en-US" dirty="0"/>
              <a:t>cheese (</a:t>
            </a:r>
            <a:r>
              <a:rPr lang="en-US" b="1" dirty="0"/>
              <a:t>milk</a:t>
            </a:r>
            <a:r>
              <a:rPr lang="en-US" dirty="0"/>
              <a:t>) or </a:t>
            </a:r>
            <a:r>
              <a:rPr lang="en-US" b="1" dirty="0"/>
              <a:t>milk </a:t>
            </a:r>
            <a:r>
              <a:rPr lang="en-US" dirty="0"/>
              <a:t>powder.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/>
              <a:t>A bolded, separate allergen summary statement starting with the word ‘contains’ also needs to be provided near the </a:t>
            </a:r>
            <a:br>
              <a:rPr lang="en-US" kern="100" dirty="0"/>
            </a:br>
            <a:r>
              <a:rPr lang="en-US" kern="100" dirty="0"/>
              <a:t>ingredient list e.g. ‘</a:t>
            </a:r>
            <a:r>
              <a:rPr lang="en-US" b="1" kern="100" dirty="0"/>
              <a:t>Contains milk</a:t>
            </a:r>
            <a:r>
              <a:rPr lang="en-US" kern="100" dirty="0"/>
              <a:t>’.</a:t>
            </a:r>
          </a:p>
        </p:txBody>
      </p:sp>
    </p:spTree>
    <p:extLst>
      <p:ext uri="{BB962C8B-B14F-4D97-AF65-F5344CB8AC3E}">
        <p14:creationId xmlns:p14="http://schemas.microsoft.com/office/powerpoint/2010/main" val="3220640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7B4F1-BF5A-EEC9-76D1-3ED9A45A3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allergen labelling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4AC4BB-2894-FD38-42A0-6354B0C774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54" y="1843561"/>
            <a:ext cx="8915820" cy="321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69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3D943-2294-41CA-86F6-CB28FD98B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Precautionary allergen labelling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051B1-BA63-5C2F-735F-62F282FB7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>
                <a:ea typeface="Aptos" panose="020B0004020202020204" pitchFamily="34" charset="0"/>
              </a:rPr>
              <a:t>Statements can be used to warn people that a food might be </a:t>
            </a:r>
            <a:r>
              <a:rPr lang="en-US" u="sng" kern="100" dirty="0">
                <a:ea typeface="Aptos" panose="020B0004020202020204" pitchFamily="34" charset="0"/>
              </a:rPr>
              <a:t>accidentally</a:t>
            </a:r>
            <a:r>
              <a:rPr lang="en-US" kern="100" dirty="0">
                <a:ea typeface="Aptos" panose="020B0004020202020204" pitchFamily="34" charset="0"/>
              </a:rPr>
              <a:t> contaminated with an allergen. 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>
                <a:ea typeface="Aptos" panose="020B0004020202020204" pitchFamily="34" charset="0"/>
              </a:rPr>
              <a:t>These are not mandatory, meaning companies can choose to use them.</a:t>
            </a:r>
            <a:endParaRPr lang="en-AU" sz="28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ECDD47-7E4C-47F4-3CDC-055A962235ED}"/>
              </a:ext>
            </a:extLst>
          </p:cNvPr>
          <p:cNvSpPr txBox="1"/>
          <p:nvPr/>
        </p:nvSpPr>
        <p:spPr>
          <a:xfrm>
            <a:off x="1128588" y="6241394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be present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2E504D-B6EA-8F59-6799-AA1B2DBC38A3}"/>
              </a:ext>
            </a:extLst>
          </p:cNvPr>
          <p:cNvSpPr txBox="1"/>
          <p:nvPr/>
        </p:nvSpPr>
        <p:spPr>
          <a:xfrm>
            <a:off x="8589231" y="6176963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contain….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A04A96-F4C7-B276-3DD4-722D36261F31}"/>
              </a:ext>
            </a:extLst>
          </p:cNvPr>
          <p:cNvSpPr txBox="1"/>
          <p:nvPr/>
        </p:nvSpPr>
        <p:spPr>
          <a:xfrm>
            <a:off x="2861781" y="5795829"/>
            <a:ext cx="6468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Made on equipment that also produces products containing…</a:t>
            </a:r>
            <a:endParaRPr lang="en-A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59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B3CD6-1C56-C7FD-CF95-A03DDB29C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intolerance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D0A25-0F31-CC80-0547-5A6799617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5072495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>
                <a:ea typeface="Aptos" panose="020B0004020202020204" pitchFamily="34" charset="0"/>
              </a:rPr>
              <a:t>Food intolerance: chemical reaction to a food (not an allergic reaction).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kern="100" dirty="0">
                <a:ea typeface="Aptos" panose="020B0004020202020204" pitchFamily="34" charset="0"/>
              </a:rPr>
              <a:t>Can cause can cause gastrointestinal (gut) symptoms such as bloating, gas/flatulence, </a:t>
            </a:r>
            <a:r>
              <a:rPr lang="en-US" kern="100" dirty="0" err="1">
                <a:ea typeface="Aptos" panose="020B0004020202020204" pitchFamily="34" charset="0"/>
              </a:rPr>
              <a:t>diarrhoea</a:t>
            </a:r>
            <a:r>
              <a:rPr lang="en-US" kern="100" dirty="0">
                <a:ea typeface="Aptos" panose="020B0004020202020204" pitchFamily="34" charset="0"/>
              </a:rPr>
              <a:t>, constipation, stomach pain, headaches, migraines and fatigue.</a:t>
            </a:r>
            <a:endParaRPr lang="en-AU" sz="28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723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BE443-70BB-DC8D-09C1-0BB39300D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intolerance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1588F-BD9B-3F70-E1A1-CB3B58C7F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792043"/>
          </a:xfrm>
        </p:spPr>
        <p:txBody>
          <a:bodyPr/>
          <a:lstStyle/>
          <a:p>
            <a:r>
              <a:rPr lang="en-AU" dirty="0"/>
              <a:t>Substances that can trigger symptoms: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9B01AE-BFBB-66A4-4082-8494739A1F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492499"/>
              </p:ext>
            </p:extLst>
          </p:nvPr>
        </p:nvGraphicFramePr>
        <p:xfrm>
          <a:off x="1303020" y="2504440"/>
          <a:ext cx="885148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5740">
                  <a:extLst>
                    <a:ext uri="{9D8B030D-6E8A-4147-A177-3AD203B41FA5}">
                      <a16:colId xmlns:a16="http://schemas.microsoft.com/office/drawing/2014/main" val="3608358948"/>
                    </a:ext>
                  </a:extLst>
                </a:gridCol>
                <a:gridCol w="4425740">
                  <a:extLst>
                    <a:ext uri="{9D8B030D-6E8A-4147-A177-3AD203B41FA5}">
                      <a16:colId xmlns:a16="http://schemas.microsoft.com/office/drawing/2014/main" val="680543470"/>
                    </a:ext>
                  </a:extLst>
                </a:gridCol>
              </a:tblGrid>
              <a:tr h="932158">
                <a:tc>
                  <a:txBody>
                    <a:bodyPr/>
                    <a:lstStyle/>
                    <a:p>
                      <a:r>
                        <a:rPr lang="en-AU" sz="28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Lactose: a sugar found in milk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28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Vasoactive amines: found naturally in a range of foods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0207413"/>
                  </a:ext>
                </a:extLst>
              </a:tr>
              <a:tr h="1331654">
                <a:tc>
                  <a:txBody>
                    <a:bodyPr/>
                    <a:lstStyle/>
                    <a:p>
                      <a:r>
                        <a:rPr lang="en-AU" sz="28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Monosodium glutamate (MSG): added to some foods, and glutamates are also naturally occurring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28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Salicylates: </a:t>
                      </a:r>
                      <a:r>
                        <a:rPr lang="en-US" sz="28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found in many herbs, spices, fruits, and vegetables</a:t>
                      </a:r>
                      <a:endParaRPr lang="en-AU" sz="28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754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380102"/>
      </p:ext>
    </p:extLst>
  </p:cSld>
  <p:clrMapOvr>
    <a:masterClrMapping/>
  </p:clrMapOvr>
</p:sld>
</file>

<file path=ppt/theme/theme1.xml><?xml version="1.0" encoding="utf-8"?>
<a:theme xmlns:a="http://schemas.openxmlformats.org/drawingml/2006/main" name="FNRP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FNRP slide template</Template>
  <TotalTime>571</TotalTime>
  <Words>642</Words>
  <Application>Microsoft Office PowerPoint</Application>
  <PresentationFormat>Widescreen</PresentationFormat>
  <Paragraphs>59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Symbol</vt:lpstr>
      <vt:lpstr>FNRP</vt:lpstr>
      <vt:lpstr>Allergies</vt:lpstr>
      <vt:lpstr>Allergies</vt:lpstr>
      <vt:lpstr>Allergic reactions</vt:lpstr>
      <vt:lpstr>Common food allergens</vt:lpstr>
      <vt:lpstr>Food allergen labelling</vt:lpstr>
      <vt:lpstr>Food allergen labelling</vt:lpstr>
      <vt:lpstr>Precautionary allergen labelling</vt:lpstr>
      <vt:lpstr>Food intolerance</vt:lpstr>
      <vt:lpstr>Food intolerance</vt:lpstr>
      <vt:lpstr>Managing allergies and intolerances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Editor</dc:creator>
  <cp:lastModifiedBy>Editor</cp:lastModifiedBy>
  <cp:revision>3</cp:revision>
  <dcterms:created xsi:type="dcterms:W3CDTF">2025-08-31T09:26:21Z</dcterms:created>
  <dcterms:modified xsi:type="dcterms:W3CDTF">2025-10-28T08:39:29Z</dcterms:modified>
</cp:coreProperties>
</file>