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493" r:id="rId2"/>
    <p:sldId id="494" r:id="rId3"/>
    <p:sldId id="515" r:id="rId4"/>
    <p:sldId id="516" r:id="rId5"/>
    <p:sldId id="517" r:id="rId6"/>
    <p:sldId id="518" r:id="rId7"/>
    <p:sldId id="519" r:id="rId8"/>
    <p:sldId id="520" r:id="rId9"/>
    <p:sldId id="521" r:id="rId10"/>
    <p:sldId id="522" r:id="rId11"/>
    <p:sldId id="523" r:id="rId12"/>
    <p:sldId id="52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DA52F9-132A-4522-95C9-ACB7B33E7130}" v="2" dt="2025-10-28T00:32:01.9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6863" autoAdjust="0"/>
  </p:normalViewPr>
  <p:slideViewPr>
    <p:cSldViewPr snapToGrid="0">
      <p:cViewPr varScale="1">
        <p:scale>
          <a:sx n="52" d="100"/>
          <a:sy n="52" d="100"/>
        </p:scale>
        <p:origin x="1795" y="2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a Craig" userId="b403983d7592b689" providerId="LiveId" clId="{B3B75DA0-8123-49D9-A973-119B14C712D1}"/>
    <pc:docChg chg="undo custSel addSld delSld modSld">
      <pc:chgData name="Peta Craig" userId="b403983d7592b689" providerId="LiveId" clId="{B3B75DA0-8123-49D9-A973-119B14C712D1}" dt="2025-10-28T08:48:25.803" v="2225" actId="47"/>
      <pc:docMkLst>
        <pc:docMk/>
      </pc:docMkLst>
      <pc:sldChg chg="addSp delSp modSp del mod">
        <pc:chgData name="Peta Craig" userId="b403983d7592b689" providerId="LiveId" clId="{B3B75DA0-8123-49D9-A973-119B14C712D1}" dt="2025-10-28T08:45:53.093" v="2132" actId="47"/>
        <pc:sldMkLst>
          <pc:docMk/>
          <pc:sldMk cId="3629071981" sldId="257"/>
        </pc:sldMkLst>
      </pc:sldChg>
      <pc:sldChg chg="del">
        <pc:chgData name="Peta Craig" userId="b403983d7592b689" providerId="LiveId" clId="{B3B75DA0-8123-49D9-A973-119B14C712D1}" dt="2025-10-28T08:45:53.766" v="2133" actId="47"/>
        <pc:sldMkLst>
          <pc:docMk/>
          <pc:sldMk cId="3805550423" sldId="258"/>
        </pc:sldMkLst>
      </pc:sldChg>
      <pc:sldChg chg="del">
        <pc:chgData name="Peta Craig" userId="b403983d7592b689" providerId="LiveId" clId="{B3B75DA0-8123-49D9-A973-119B14C712D1}" dt="2025-10-28T08:45:54.882" v="2134" actId="47"/>
        <pc:sldMkLst>
          <pc:docMk/>
          <pc:sldMk cId="3261080700" sldId="259"/>
        </pc:sldMkLst>
      </pc:sldChg>
      <pc:sldChg chg="modSp del">
        <pc:chgData name="Peta Craig" userId="b403983d7592b689" providerId="LiveId" clId="{B3B75DA0-8123-49D9-A973-119B14C712D1}" dt="2025-10-28T08:45:55.488" v="2135" actId="47"/>
        <pc:sldMkLst>
          <pc:docMk/>
          <pc:sldMk cId="2612207942" sldId="262"/>
        </pc:sldMkLst>
      </pc:sldChg>
      <pc:sldChg chg="add del">
        <pc:chgData name="Peta Craig" userId="b403983d7592b689" providerId="LiveId" clId="{B3B75DA0-8123-49D9-A973-119B14C712D1}" dt="2025-10-28T08:45:56.921" v="2137" actId="47"/>
        <pc:sldMkLst>
          <pc:docMk/>
          <pc:sldMk cId="3019674110" sldId="264"/>
        </pc:sldMkLst>
      </pc:sldChg>
      <pc:sldChg chg="add del">
        <pc:chgData name="Peta Craig" userId="b403983d7592b689" providerId="LiveId" clId="{B3B75DA0-8123-49D9-A973-119B14C712D1}" dt="2025-10-28T08:45:59.912" v="2141" actId="47"/>
        <pc:sldMkLst>
          <pc:docMk/>
          <pc:sldMk cId="4240081789" sldId="266"/>
        </pc:sldMkLst>
      </pc:sldChg>
      <pc:sldChg chg="add del">
        <pc:chgData name="Peta Craig" userId="b403983d7592b689" providerId="LiveId" clId="{B3B75DA0-8123-49D9-A973-119B14C712D1}" dt="2025-10-28T08:46:00.380" v="2142" actId="47"/>
        <pc:sldMkLst>
          <pc:docMk/>
          <pc:sldMk cId="4243478863" sldId="267"/>
        </pc:sldMkLst>
      </pc:sldChg>
      <pc:sldChg chg="add del">
        <pc:chgData name="Peta Craig" userId="b403983d7592b689" providerId="LiveId" clId="{B3B75DA0-8123-49D9-A973-119B14C712D1}" dt="2025-10-28T08:46:00.637" v="2143" actId="47"/>
        <pc:sldMkLst>
          <pc:docMk/>
          <pc:sldMk cId="3939197884" sldId="268"/>
        </pc:sldMkLst>
      </pc:sldChg>
      <pc:sldChg chg="add del">
        <pc:chgData name="Peta Craig" userId="b403983d7592b689" providerId="LiveId" clId="{B3B75DA0-8123-49D9-A973-119B14C712D1}" dt="2025-10-28T08:46:30.246" v="2144" actId="47"/>
        <pc:sldMkLst>
          <pc:docMk/>
          <pc:sldMk cId="2894928134" sldId="269"/>
        </pc:sldMkLst>
      </pc:sldChg>
      <pc:sldChg chg="add del">
        <pc:chgData name="Peta Craig" userId="b403983d7592b689" providerId="LiveId" clId="{B3B75DA0-8123-49D9-A973-119B14C712D1}" dt="2025-10-28T08:46:39.473" v="2145" actId="47"/>
        <pc:sldMkLst>
          <pc:docMk/>
          <pc:sldMk cId="1819295951" sldId="270"/>
        </pc:sldMkLst>
      </pc:sldChg>
      <pc:sldChg chg="add del">
        <pc:chgData name="Peta Craig" userId="b403983d7592b689" providerId="LiveId" clId="{B3B75DA0-8123-49D9-A973-119B14C712D1}" dt="2025-10-28T08:46:40.084" v="2146" actId="47"/>
        <pc:sldMkLst>
          <pc:docMk/>
          <pc:sldMk cId="276041819" sldId="271"/>
        </pc:sldMkLst>
      </pc:sldChg>
      <pc:sldChg chg="add del">
        <pc:chgData name="Peta Craig" userId="b403983d7592b689" providerId="LiveId" clId="{B3B75DA0-8123-49D9-A973-119B14C712D1}" dt="2025-10-28T08:46:43.218" v="2147" actId="47"/>
        <pc:sldMkLst>
          <pc:docMk/>
          <pc:sldMk cId="1709906571" sldId="287"/>
        </pc:sldMkLst>
      </pc:sldChg>
      <pc:sldChg chg="add del">
        <pc:chgData name="Peta Craig" userId="b403983d7592b689" providerId="LiveId" clId="{B3B75DA0-8123-49D9-A973-119B14C712D1}" dt="2025-10-28T08:45:58.913" v="2139" actId="47"/>
        <pc:sldMkLst>
          <pc:docMk/>
          <pc:sldMk cId="2993294294" sldId="437"/>
        </pc:sldMkLst>
      </pc:sldChg>
      <pc:sldChg chg="add del">
        <pc:chgData name="Peta Craig" userId="b403983d7592b689" providerId="LiveId" clId="{B3B75DA0-8123-49D9-A973-119B14C712D1}" dt="2025-10-28T08:45:59.478" v="2140" actId="47"/>
        <pc:sldMkLst>
          <pc:docMk/>
          <pc:sldMk cId="1466090479" sldId="438"/>
        </pc:sldMkLst>
      </pc:sldChg>
      <pc:sldChg chg="add del">
        <pc:chgData name="Peta Craig" userId="b403983d7592b689" providerId="LiveId" clId="{B3B75DA0-8123-49D9-A973-119B14C712D1}" dt="2025-10-28T08:45:58.333" v="2138" actId="47"/>
        <pc:sldMkLst>
          <pc:docMk/>
          <pc:sldMk cId="4105605768" sldId="439"/>
        </pc:sldMkLst>
      </pc:sldChg>
      <pc:sldChg chg="modSp del mod">
        <pc:chgData name="Peta Craig" userId="b403983d7592b689" providerId="LiveId" clId="{B3B75DA0-8123-49D9-A973-119B14C712D1}" dt="2025-10-28T08:45:56.371" v="2136" actId="47"/>
        <pc:sldMkLst>
          <pc:docMk/>
          <pc:sldMk cId="2691242917" sldId="442"/>
        </pc:sldMkLst>
      </pc:sldChg>
      <pc:sldChg chg="addSp modSp new del mod modNotesTx">
        <pc:chgData name="Peta Craig" userId="b403983d7592b689" providerId="LiveId" clId="{B3B75DA0-8123-49D9-A973-119B14C712D1}" dt="2025-10-28T08:46:44.256" v="2148" actId="47"/>
        <pc:sldMkLst>
          <pc:docMk/>
          <pc:sldMk cId="3905453765" sldId="443"/>
        </pc:sldMkLst>
      </pc:sldChg>
      <pc:sldChg chg="addSp delSp modSp new del mod">
        <pc:chgData name="Peta Craig" userId="b403983d7592b689" providerId="LiveId" clId="{B3B75DA0-8123-49D9-A973-119B14C712D1}" dt="2025-10-28T08:46:45.764" v="2149" actId="47"/>
        <pc:sldMkLst>
          <pc:docMk/>
          <pc:sldMk cId="1212230545" sldId="444"/>
        </pc:sldMkLst>
      </pc:sldChg>
      <pc:sldChg chg="add del">
        <pc:chgData name="Peta Craig" userId="b403983d7592b689" providerId="LiveId" clId="{B3B75DA0-8123-49D9-A973-119B14C712D1}" dt="2025-10-28T08:46:47.351" v="2152" actId="47"/>
        <pc:sldMkLst>
          <pc:docMk/>
          <pc:sldMk cId="3917711792" sldId="471"/>
        </pc:sldMkLst>
      </pc:sldChg>
      <pc:sldChg chg="add del">
        <pc:chgData name="Peta Craig" userId="b403983d7592b689" providerId="LiveId" clId="{B3B75DA0-8123-49D9-A973-119B14C712D1}" dt="2025-10-28T08:46:46.314" v="2150" actId="47"/>
        <pc:sldMkLst>
          <pc:docMk/>
          <pc:sldMk cId="1247609860" sldId="474"/>
        </pc:sldMkLst>
      </pc:sldChg>
      <pc:sldChg chg="modSp add del modNotesTx">
        <pc:chgData name="Peta Craig" userId="b403983d7592b689" providerId="LiveId" clId="{B3B75DA0-8123-49D9-A973-119B14C712D1}" dt="2025-10-28T08:46:46.854" v="2151" actId="47"/>
        <pc:sldMkLst>
          <pc:docMk/>
          <pc:sldMk cId="3223645174" sldId="475"/>
        </pc:sldMkLst>
      </pc:sldChg>
      <pc:sldChg chg="addSp delSp modSp new del mod modNotesTx">
        <pc:chgData name="Peta Craig" userId="b403983d7592b689" providerId="LiveId" clId="{B3B75DA0-8123-49D9-A973-119B14C712D1}" dt="2025-10-28T08:46:47.753" v="2153" actId="47"/>
        <pc:sldMkLst>
          <pc:docMk/>
          <pc:sldMk cId="4286375723" sldId="476"/>
        </pc:sldMkLst>
      </pc:sldChg>
      <pc:sldChg chg="add del">
        <pc:chgData name="Peta Craig" userId="b403983d7592b689" providerId="LiveId" clId="{B3B75DA0-8123-49D9-A973-119B14C712D1}" dt="2025-10-28T08:46:50.302" v="2154" actId="47"/>
        <pc:sldMkLst>
          <pc:docMk/>
          <pc:sldMk cId="3806778624" sldId="489"/>
        </pc:sldMkLst>
      </pc:sldChg>
      <pc:sldChg chg="add del">
        <pc:chgData name="Peta Craig" userId="b403983d7592b689" providerId="LiveId" clId="{B3B75DA0-8123-49D9-A973-119B14C712D1}" dt="2025-10-28T08:46:52.148" v="2155" actId="47"/>
        <pc:sldMkLst>
          <pc:docMk/>
          <pc:sldMk cId="3102941859" sldId="490"/>
        </pc:sldMkLst>
      </pc:sldChg>
      <pc:sldChg chg="addSp delSp modSp new del mod modNotesTx">
        <pc:chgData name="Peta Craig" userId="b403983d7592b689" providerId="LiveId" clId="{B3B75DA0-8123-49D9-A973-119B14C712D1}" dt="2025-10-28T08:46:52.644" v="2156" actId="47"/>
        <pc:sldMkLst>
          <pc:docMk/>
          <pc:sldMk cId="3497840142" sldId="491"/>
        </pc:sldMkLst>
      </pc:sldChg>
      <pc:sldChg chg="modSp add del mod">
        <pc:chgData name="Peta Craig" userId="b403983d7592b689" providerId="LiveId" clId="{B3B75DA0-8123-49D9-A973-119B14C712D1}" dt="2025-10-28T08:46:54.116" v="2157" actId="47"/>
        <pc:sldMkLst>
          <pc:docMk/>
          <pc:sldMk cId="1547595190" sldId="492"/>
        </pc:sldMkLst>
      </pc:sldChg>
      <pc:sldChg chg="addSp delSp modSp new mod modNotesTx">
        <pc:chgData name="Peta Craig" userId="b403983d7592b689" providerId="LiveId" clId="{B3B75DA0-8123-49D9-A973-119B14C712D1}" dt="2025-09-19T01:06:08.980" v="381" actId="255"/>
        <pc:sldMkLst>
          <pc:docMk/>
          <pc:sldMk cId="995243307" sldId="493"/>
        </pc:sldMkLst>
      </pc:sldChg>
      <pc:sldChg chg="modSp new mod modNotesTx">
        <pc:chgData name="Peta Craig" userId="b403983d7592b689" providerId="LiveId" clId="{B3B75DA0-8123-49D9-A973-119B14C712D1}" dt="2025-09-19T01:06:54.763" v="404" actId="255"/>
        <pc:sldMkLst>
          <pc:docMk/>
          <pc:sldMk cId="4004509585" sldId="494"/>
        </pc:sldMkLst>
      </pc:sldChg>
      <pc:sldChg chg="add del">
        <pc:chgData name="Peta Craig" userId="b403983d7592b689" providerId="LiveId" clId="{B3B75DA0-8123-49D9-A973-119B14C712D1}" dt="2025-10-28T08:47:24.123" v="2191" actId="47"/>
        <pc:sldMkLst>
          <pc:docMk/>
          <pc:sldMk cId="2781178803" sldId="495"/>
        </pc:sldMkLst>
      </pc:sldChg>
      <pc:sldChg chg="add del">
        <pc:chgData name="Peta Craig" userId="b403983d7592b689" providerId="LiveId" clId="{B3B75DA0-8123-49D9-A973-119B14C712D1}" dt="2025-10-28T08:47:24.299" v="2192" actId="47"/>
        <pc:sldMkLst>
          <pc:docMk/>
          <pc:sldMk cId="1941712719" sldId="496"/>
        </pc:sldMkLst>
      </pc:sldChg>
      <pc:sldChg chg="add del">
        <pc:chgData name="Peta Craig" userId="b403983d7592b689" providerId="LiveId" clId="{B3B75DA0-8123-49D9-A973-119B14C712D1}" dt="2025-10-28T08:47:24.491" v="2193" actId="47"/>
        <pc:sldMkLst>
          <pc:docMk/>
          <pc:sldMk cId="232262947" sldId="497"/>
        </pc:sldMkLst>
      </pc:sldChg>
      <pc:sldChg chg="add del">
        <pc:chgData name="Peta Craig" userId="b403983d7592b689" providerId="LiveId" clId="{B3B75DA0-8123-49D9-A973-119B14C712D1}" dt="2025-10-28T08:47:25.039" v="2194" actId="47"/>
        <pc:sldMkLst>
          <pc:docMk/>
          <pc:sldMk cId="2368751729" sldId="498"/>
        </pc:sldMkLst>
      </pc:sldChg>
      <pc:sldChg chg="add">
        <pc:chgData name="Peta Craig" userId="b403983d7592b689" providerId="LiveId" clId="{B3B75DA0-8123-49D9-A973-119B14C712D1}" dt="2025-09-19T01:13:43.102" v="405"/>
        <pc:sldMkLst>
          <pc:docMk/>
          <pc:sldMk cId="1874378836" sldId="515"/>
        </pc:sldMkLst>
      </pc:sldChg>
      <pc:sldChg chg="add">
        <pc:chgData name="Peta Craig" userId="b403983d7592b689" providerId="LiveId" clId="{B3B75DA0-8123-49D9-A973-119B14C712D1}" dt="2025-09-19T01:13:43.102" v="405"/>
        <pc:sldMkLst>
          <pc:docMk/>
          <pc:sldMk cId="136572794" sldId="516"/>
        </pc:sldMkLst>
      </pc:sldChg>
      <pc:sldChg chg="add">
        <pc:chgData name="Peta Craig" userId="b403983d7592b689" providerId="LiveId" clId="{B3B75DA0-8123-49D9-A973-119B14C712D1}" dt="2025-09-19T01:13:43.102" v="405"/>
        <pc:sldMkLst>
          <pc:docMk/>
          <pc:sldMk cId="1070694262" sldId="517"/>
        </pc:sldMkLst>
      </pc:sldChg>
      <pc:sldChg chg="add">
        <pc:chgData name="Peta Craig" userId="b403983d7592b689" providerId="LiveId" clId="{B3B75DA0-8123-49D9-A973-119B14C712D1}" dt="2025-09-19T01:13:43.102" v="405"/>
        <pc:sldMkLst>
          <pc:docMk/>
          <pc:sldMk cId="2730092860" sldId="518"/>
        </pc:sldMkLst>
      </pc:sldChg>
      <pc:sldChg chg="add">
        <pc:chgData name="Peta Craig" userId="b403983d7592b689" providerId="LiveId" clId="{B3B75DA0-8123-49D9-A973-119B14C712D1}" dt="2025-09-19T01:13:43.102" v="405"/>
        <pc:sldMkLst>
          <pc:docMk/>
          <pc:sldMk cId="652479433" sldId="519"/>
        </pc:sldMkLst>
      </pc:sldChg>
      <pc:sldChg chg="add">
        <pc:chgData name="Peta Craig" userId="b403983d7592b689" providerId="LiveId" clId="{B3B75DA0-8123-49D9-A973-119B14C712D1}" dt="2025-09-19T01:13:43.102" v="405"/>
        <pc:sldMkLst>
          <pc:docMk/>
          <pc:sldMk cId="1469871406" sldId="520"/>
        </pc:sldMkLst>
      </pc:sldChg>
      <pc:sldChg chg="add">
        <pc:chgData name="Peta Craig" userId="b403983d7592b689" providerId="LiveId" clId="{B3B75DA0-8123-49D9-A973-119B14C712D1}" dt="2025-09-19T01:13:43.102" v="405"/>
        <pc:sldMkLst>
          <pc:docMk/>
          <pc:sldMk cId="2278642515" sldId="521"/>
        </pc:sldMkLst>
      </pc:sldChg>
      <pc:sldChg chg="add del">
        <pc:chgData name="Peta Craig" userId="b403983d7592b689" providerId="LiveId" clId="{B3B75DA0-8123-49D9-A973-119B14C712D1}" dt="2025-10-28T08:47:45.030" v="2219" actId="47"/>
        <pc:sldMkLst>
          <pc:docMk/>
          <pc:sldMk cId="106703119" sldId="522"/>
        </pc:sldMkLst>
      </pc:sldChg>
      <pc:sldChg chg="add del">
        <pc:chgData name="Peta Craig" userId="b403983d7592b689" providerId="LiveId" clId="{B3B75DA0-8123-49D9-A973-119B14C712D1}" dt="2025-10-28T08:47:45.547" v="2220" actId="47"/>
        <pc:sldMkLst>
          <pc:docMk/>
          <pc:sldMk cId="1984073542" sldId="523"/>
        </pc:sldMkLst>
      </pc:sldChg>
      <pc:sldChg chg="add del">
        <pc:chgData name="Peta Craig" userId="b403983d7592b689" providerId="LiveId" clId="{B3B75DA0-8123-49D9-A973-119B14C712D1}" dt="2025-10-28T08:47:46.092" v="2221" actId="47"/>
        <pc:sldMkLst>
          <pc:docMk/>
          <pc:sldMk cId="269606917" sldId="524"/>
        </pc:sldMkLst>
      </pc:sldChg>
      <pc:sldChg chg="modSp add del mod modNotesTx">
        <pc:chgData name="Peta Craig" userId="b403983d7592b689" providerId="LiveId" clId="{B3B75DA0-8123-49D9-A973-119B14C712D1}" dt="2025-10-28T08:47:07.331" v="2158" actId="47"/>
        <pc:sldMkLst>
          <pc:docMk/>
          <pc:sldMk cId="1751006763" sldId="525"/>
        </pc:sldMkLst>
      </pc:sldChg>
      <pc:sldChg chg="modSp add del mod">
        <pc:chgData name="Peta Craig" userId="b403983d7592b689" providerId="LiveId" clId="{B3B75DA0-8123-49D9-A973-119B14C712D1}" dt="2025-10-28T08:47:08.297" v="2159" actId="47"/>
        <pc:sldMkLst>
          <pc:docMk/>
          <pc:sldMk cId="506015920" sldId="526"/>
        </pc:sldMkLst>
      </pc:sldChg>
      <pc:sldChg chg="add del">
        <pc:chgData name="Peta Craig" userId="b403983d7592b689" providerId="LiveId" clId="{B3B75DA0-8123-49D9-A973-119B14C712D1}" dt="2025-10-28T08:47:09.048" v="2160" actId="47"/>
        <pc:sldMkLst>
          <pc:docMk/>
          <pc:sldMk cId="3334883612" sldId="527"/>
        </pc:sldMkLst>
      </pc:sldChg>
      <pc:sldChg chg="addSp delSp modSp new del mod modAnim modNotesTx">
        <pc:chgData name="Peta Craig" userId="b403983d7592b689" providerId="LiveId" clId="{B3B75DA0-8123-49D9-A973-119B14C712D1}" dt="2025-10-28T08:47:10.136" v="2161" actId="47"/>
        <pc:sldMkLst>
          <pc:docMk/>
          <pc:sldMk cId="2567276426" sldId="528"/>
        </pc:sldMkLst>
      </pc:sldChg>
      <pc:sldChg chg="modSp add del mod">
        <pc:chgData name="Peta Craig" userId="b403983d7592b689" providerId="LiveId" clId="{B3B75DA0-8123-49D9-A973-119B14C712D1}" dt="2025-10-28T08:47:12.109" v="2162" actId="47"/>
        <pc:sldMkLst>
          <pc:docMk/>
          <pc:sldMk cId="4207813575" sldId="529"/>
        </pc:sldMkLst>
      </pc:sldChg>
      <pc:sldChg chg="addSp delSp modSp new del mod modAnim modNotesTx">
        <pc:chgData name="Peta Craig" userId="b403983d7592b689" providerId="LiveId" clId="{B3B75DA0-8123-49D9-A973-119B14C712D1}" dt="2025-10-28T08:47:12.922" v="2163" actId="47"/>
        <pc:sldMkLst>
          <pc:docMk/>
          <pc:sldMk cId="1744424880" sldId="530"/>
        </pc:sldMkLst>
      </pc:sldChg>
      <pc:sldChg chg="modSp new del mod">
        <pc:chgData name="Peta Craig" userId="b403983d7592b689" providerId="LiveId" clId="{B3B75DA0-8123-49D9-A973-119B14C712D1}" dt="2025-10-28T08:47:14.147" v="2164" actId="47"/>
        <pc:sldMkLst>
          <pc:docMk/>
          <pc:sldMk cId="1407708900" sldId="531"/>
        </pc:sldMkLst>
      </pc:sldChg>
      <pc:sldChg chg="modSp new del mod">
        <pc:chgData name="Peta Craig" userId="b403983d7592b689" providerId="LiveId" clId="{B3B75DA0-8123-49D9-A973-119B14C712D1}" dt="2025-10-28T08:47:14.811" v="2165" actId="47"/>
        <pc:sldMkLst>
          <pc:docMk/>
          <pc:sldMk cId="4278586912" sldId="532"/>
        </pc:sldMkLst>
      </pc:sldChg>
      <pc:sldChg chg="modSp new del mod">
        <pc:chgData name="Peta Craig" userId="b403983d7592b689" providerId="LiveId" clId="{B3B75DA0-8123-49D9-A973-119B14C712D1}" dt="2025-10-28T08:47:15.512" v="2166" actId="47"/>
        <pc:sldMkLst>
          <pc:docMk/>
          <pc:sldMk cId="1910222230" sldId="533"/>
        </pc:sldMkLst>
      </pc:sldChg>
      <pc:sldChg chg="modSp new del mod modNotesTx">
        <pc:chgData name="Peta Craig" userId="b403983d7592b689" providerId="LiveId" clId="{B3B75DA0-8123-49D9-A973-119B14C712D1}" dt="2025-10-28T08:47:16.113" v="2167" actId="47"/>
        <pc:sldMkLst>
          <pc:docMk/>
          <pc:sldMk cId="3498642454" sldId="534"/>
        </pc:sldMkLst>
      </pc:sldChg>
      <pc:sldChg chg="modSp add del mod">
        <pc:chgData name="Peta Craig" userId="b403983d7592b689" providerId="LiveId" clId="{B3B75DA0-8123-49D9-A973-119B14C712D1}" dt="2025-10-28T08:47:16.679" v="2168" actId="47"/>
        <pc:sldMkLst>
          <pc:docMk/>
          <pc:sldMk cId="951426377" sldId="535"/>
        </pc:sldMkLst>
      </pc:sldChg>
      <pc:sldChg chg="add del">
        <pc:chgData name="Peta Craig" userId="b403983d7592b689" providerId="LiveId" clId="{B3B75DA0-8123-49D9-A973-119B14C712D1}" dt="2025-10-28T08:47:16.862" v="2169" actId="47"/>
        <pc:sldMkLst>
          <pc:docMk/>
          <pc:sldMk cId="4212709090" sldId="536"/>
        </pc:sldMkLst>
      </pc:sldChg>
      <pc:sldChg chg="addSp delSp modSp new del mod modNotesTx">
        <pc:chgData name="Peta Craig" userId="b403983d7592b689" providerId="LiveId" clId="{B3B75DA0-8123-49D9-A973-119B14C712D1}" dt="2025-10-28T08:47:17.062" v="2170" actId="47"/>
        <pc:sldMkLst>
          <pc:docMk/>
          <pc:sldMk cId="2849984301" sldId="537"/>
        </pc:sldMkLst>
      </pc:sldChg>
      <pc:sldChg chg="addSp delSp modSp new del mod modNotesTx">
        <pc:chgData name="Peta Craig" userId="b403983d7592b689" providerId="LiveId" clId="{B3B75DA0-8123-49D9-A973-119B14C712D1}" dt="2025-10-28T08:47:17.245" v="2171" actId="47"/>
        <pc:sldMkLst>
          <pc:docMk/>
          <pc:sldMk cId="396714490" sldId="538"/>
        </pc:sldMkLst>
      </pc:sldChg>
      <pc:sldChg chg="addSp delSp modSp new del mod modNotesTx">
        <pc:chgData name="Peta Craig" userId="b403983d7592b689" providerId="LiveId" clId="{B3B75DA0-8123-49D9-A973-119B14C712D1}" dt="2025-10-28T08:47:17.702" v="2172" actId="47"/>
        <pc:sldMkLst>
          <pc:docMk/>
          <pc:sldMk cId="2416027270" sldId="539"/>
        </pc:sldMkLst>
      </pc:sldChg>
      <pc:sldChg chg="modSp add del mod">
        <pc:chgData name="Peta Craig" userId="b403983d7592b689" providerId="LiveId" clId="{B3B75DA0-8123-49D9-A973-119B14C712D1}" dt="2025-10-28T08:47:18.272" v="2173" actId="47"/>
        <pc:sldMkLst>
          <pc:docMk/>
          <pc:sldMk cId="3366710731" sldId="540"/>
        </pc:sldMkLst>
      </pc:sldChg>
      <pc:sldChg chg="new del">
        <pc:chgData name="Peta Craig" userId="b403983d7592b689" providerId="LiveId" clId="{B3B75DA0-8123-49D9-A973-119B14C712D1}" dt="2025-09-19T01:49:24.695" v="905" actId="680"/>
        <pc:sldMkLst>
          <pc:docMk/>
          <pc:sldMk cId="153348191" sldId="541"/>
        </pc:sldMkLst>
      </pc:sldChg>
      <pc:sldChg chg="addSp delSp modSp new del mod modAnim modNotesTx">
        <pc:chgData name="Peta Craig" userId="b403983d7592b689" providerId="LiveId" clId="{B3B75DA0-8123-49D9-A973-119B14C712D1}" dt="2025-10-28T08:47:18.865" v="2174" actId="47"/>
        <pc:sldMkLst>
          <pc:docMk/>
          <pc:sldMk cId="4189680689" sldId="541"/>
        </pc:sldMkLst>
      </pc:sldChg>
      <pc:sldChg chg="modSp new del mod">
        <pc:chgData name="Peta Craig" userId="b403983d7592b689" providerId="LiveId" clId="{B3B75DA0-8123-49D9-A973-119B14C712D1}" dt="2025-10-28T08:47:19.389" v="2175" actId="47"/>
        <pc:sldMkLst>
          <pc:docMk/>
          <pc:sldMk cId="1521453159" sldId="542"/>
        </pc:sldMkLst>
      </pc:sldChg>
      <pc:sldChg chg="addSp modSp new del mod modAnim modNotesTx">
        <pc:chgData name="Peta Craig" userId="b403983d7592b689" providerId="LiveId" clId="{B3B75DA0-8123-49D9-A973-119B14C712D1}" dt="2025-10-28T08:47:19.800" v="2176" actId="47"/>
        <pc:sldMkLst>
          <pc:docMk/>
          <pc:sldMk cId="3207858589" sldId="543"/>
        </pc:sldMkLst>
      </pc:sldChg>
      <pc:sldChg chg="addSp delSp modSp new del mod modAnim modNotesTx">
        <pc:chgData name="Peta Craig" userId="b403983d7592b689" providerId="LiveId" clId="{B3B75DA0-8123-49D9-A973-119B14C712D1}" dt="2025-10-28T08:47:20.091" v="2177" actId="47"/>
        <pc:sldMkLst>
          <pc:docMk/>
          <pc:sldMk cId="2447921730" sldId="544"/>
        </pc:sldMkLst>
      </pc:sldChg>
      <pc:sldChg chg="addSp modSp new del mod modAnim modNotesTx">
        <pc:chgData name="Peta Craig" userId="b403983d7592b689" providerId="LiveId" clId="{B3B75DA0-8123-49D9-A973-119B14C712D1}" dt="2025-10-28T08:47:20.489" v="2178" actId="47"/>
        <pc:sldMkLst>
          <pc:docMk/>
          <pc:sldMk cId="2508628461" sldId="545"/>
        </pc:sldMkLst>
      </pc:sldChg>
      <pc:sldChg chg="addSp delSp modSp new del mod modAnim modNotesTx">
        <pc:chgData name="Peta Craig" userId="b403983d7592b689" providerId="LiveId" clId="{B3B75DA0-8123-49D9-A973-119B14C712D1}" dt="2025-10-28T08:47:20.971" v="2179" actId="47"/>
        <pc:sldMkLst>
          <pc:docMk/>
          <pc:sldMk cId="3624122551" sldId="546"/>
        </pc:sldMkLst>
      </pc:sldChg>
      <pc:sldChg chg="addSp modSp new del mod modAnim modNotesTx">
        <pc:chgData name="Peta Craig" userId="b403983d7592b689" providerId="LiveId" clId="{B3B75DA0-8123-49D9-A973-119B14C712D1}" dt="2025-10-28T08:47:21.278" v="2180" actId="47"/>
        <pc:sldMkLst>
          <pc:docMk/>
          <pc:sldMk cId="3604349229" sldId="547"/>
        </pc:sldMkLst>
      </pc:sldChg>
      <pc:sldChg chg="addSp modSp new del mod modAnim modNotesTx">
        <pc:chgData name="Peta Craig" userId="b403983d7592b689" providerId="LiveId" clId="{B3B75DA0-8123-49D9-A973-119B14C712D1}" dt="2025-10-28T08:47:21.542" v="2181" actId="47"/>
        <pc:sldMkLst>
          <pc:docMk/>
          <pc:sldMk cId="4022192018" sldId="548"/>
        </pc:sldMkLst>
      </pc:sldChg>
      <pc:sldChg chg="addSp delSp modSp new del mod modAnim modNotesTx">
        <pc:chgData name="Peta Craig" userId="b403983d7592b689" providerId="LiveId" clId="{B3B75DA0-8123-49D9-A973-119B14C712D1}" dt="2025-10-28T08:47:21.850" v="2182" actId="47"/>
        <pc:sldMkLst>
          <pc:docMk/>
          <pc:sldMk cId="1980447197" sldId="549"/>
        </pc:sldMkLst>
      </pc:sldChg>
      <pc:sldChg chg="addSp modSp new del mod modAnim modNotesTx">
        <pc:chgData name="Peta Craig" userId="b403983d7592b689" providerId="LiveId" clId="{B3B75DA0-8123-49D9-A973-119B14C712D1}" dt="2025-10-28T08:47:22.148" v="2183" actId="47"/>
        <pc:sldMkLst>
          <pc:docMk/>
          <pc:sldMk cId="3455633370" sldId="550"/>
        </pc:sldMkLst>
      </pc:sldChg>
      <pc:sldChg chg="addSp delSp modSp new del mod modAnim modNotesTx">
        <pc:chgData name="Peta Craig" userId="b403983d7592b689" providerId="LiveId" clId="{B3B75DA0-8123-49D9-A973-119B14C712D1}" dt="2025-10-28T08:47:22.447" v="2184" actId="47"/>
        <pc:sldMkLst>
          <pc:docMk/>
          <pc:sldMk cId="45353699" sldId="551"/>
        </pc:sldMkLst>
      </pc:sldChg>
      <pc:sldChg chg="modSp new del mod">
        <pc:chgData name="Peta Craig" userId="b403983d7592b689" providerId="LiveId" clId="{B3B75DA0-8123-49D9-A973-119B14C712D1}" dt="2025-10-28T08:47:22.691" v="2185" actId="47"/>
        <pc:sldMkLst>
          <pc:docMk/>
          <pc:sldMk cId="545249696" sldId="552"/>
        </pc:sldMkLst>
      </pc:sldChg>
      <pc:sldChg chg="modSp add del mod">
        <pc:chgData name="Peta Craig" userId="b403983d7592b689" providerId="LiveId" clId="{B3B75DA0-8123-49D9-A973-119B14C712D1}" dt="2025-10-28T08:47:22.894" v="2186" actId="47"/>
        <pc:sldMkLst>
          <pc:docMk/>
          <pc:sldMk cId="1925847448" sldId="553"/>
        </pc:sldMkLst>
      </pc:sldChg>
      <pc:sldChg chg="add del">
        <pc:chgData name="Peta Craig" userId="b403983d7592b689" providerId="LiveId" clId="{B3B75DA0-8123-49D9-A973-119B14C712D1}" dt="2025-10-28T08:47:23.350" v="2187" actId="47"/>
        <pc:sldMkLst>
          <pc:docMk/>
          <pc:sldMk cId="4125741559" sldId="554"/>
        </pc:sldMkLst>
      </pc:sldChg>
      <pc:sldChg chg="add del modNotesTx">
        <pc:chgData name="Peta Craig" userId="b403983d7592b689" providerId="LiveId" clId="{B3B75DA0-8123-49D9-A973-119B14C712D1}" dt="2025-10-28T08:47:23.563" v="2188" actId="47"/>
        <pc:sldMkLst>
          <pc:docMk/>
          <pc:sldMk cId="909200065" sldId="555"/>
        </pc:sldMkLst>
      </pc:sldChg>
      <pc:sldChg chg="add del modNotesTx">
        <pc:chgData name="Peta Craig" userId="b403983d7592b689" providerId="LiveId" clId="{B3B75DA0-8123-49D9-A973-119B14C712D1}" dt="2025-10-28T08:47:23.722" v="2189" actId="47"/>
        <pc:sldMkLst>
          <pc:docMk/>
          <pc:sldMk cId="2162764751" sldId="556"/>
        </pc:sldMkLst>
      </pc:sldChg>
      <pc:sldChg chg="modSp add del mod">
        <pc:chgData name="Peta Craig" userId="b403983d7592b689" providerId="LiveId" clId="{B3B75DA0-8123-49D9-A973-119B14C712D1}" dt="2025-10-28T08:47:23.919" v="2190" actId="47"/>
        <pc:sldMkLst>
          <pc:docMk/>
          <pc:sldMk cId="3965346116" sldId="557"/>
        </pc:sldMkLst>
      </pc:sldChg>
      <pc:sldChg chg="addSp delSp modSp new del mod modAnim modNotesTx">
        <pc:chgData name="Peta Craig" userId="b403983d7592b689" providerId="LiveId" clId="{B3B75DA0-8123-49D9-A973-119B14C712D1}" dt="2025-10-28T08:47:25.305" v="2195" actId="47"/>
        <pc:sldMkLst>
          <pc:docMk/>
          <pc:sldMk cId="4278887436" sldId="558"/>
        </pc:sldMkLst>
      </pc:sldChg>
      <pc:sldChg chg="addSp delSp modSp new del mod modAnim modNotesTx">
        <pc:chgData name="Peta Craig" userId="b403983d7592b689" providerId="LiveId" clId="{B3B75DA0-8123-49D9-A973-119B14C712D1}" dt="2025-10-28T08:47:25.901" v="2196" actId="47"/>
        <pc:sldMkLst>
          <pc:docMk/>
          <pc:sldMk cId="2729043716" sldId="559"/>
        </pc:sldMkLst>
      </pc:sldChg>
      <pc:sldChg chg="addSp delSp modSp new del mod modAnim modNotesTx">
        <pc:chgData name="Peta Craig" userId="b403983d7592b689" providerId="LiveId" clId="{B3B75DA0-8123-49D9-A973-119B14C712D1}" dt="2025-10-28T08:47:26.165" v="2197" actId="47"/>
        <pc:sldMkLst>
          <pc:docMk/>
          <pc:sldMk cId="2646735004" sldId="560"/>
        </pc:sldMkLst>
      </pc:sldChg>
      <pc:sldChg chg="modSp new del mod">
        <pc:chgData name="Peta Craig" userId="b403983d7592b689" providerId="LiveId" clId="{B3B75DA0-8123-49D9-A973-119B14C712D1}" dt="2025-10-28T08:47:26.708" v="2198" actId="47"/>
        <pc:sldMkLst>
          <pc:docMk/>
          <pc:sldMk cId="1686552256" sldId="561"/>
        </pc:sldMkLst>
      </pc:sldChg>
      <pc:sldChg chg="modSp add del mod">
        <pc:chgData name="Peta Craig" userId="b403983d7592b689" providerId="LiveId" clId="{B3B75DA0-8123-49D9-A973-119B14C712D1}" dt="2025-10-28T08:47:30.847" v="2199" actId="47"/>
        <pc:sldMkLst>
          <pc:docMk/>
          <pc:sldMk cId="2320622590" sldId="562"/>
        </pc:sldMkLst>
      </pc:sldChg>
      <pc:sldChg chg="add del">
        <pc:chgData name="Peta Craig" userId="b403983d7592b689" providerId="LiveId" clId="{B3B75DA0-8123-49D9-A973-119B14C712D1}" dt="2025-10-28T08:47:31.157" v="2200" actId="47"/>
        <pc:sldMkLst>
          <pc:docMk/>
          <pc:sldMk cId="1075155600" sldId="563"/>
        </pc:sldMkLst>
      </pc:sldChg>
      <pc:sldChg chg="addSp delSp modSp new del mod modNotesTx">
        <pc:chgData name="Peta Craig" userId="b403983d7592b689" providerId="LiveId" clId="{B3B75DA0-8123-49D9-A973-119B14C712D1}" dt="2025-10-28T08:47:31.528" v="2201" actId="47"/>
        <pc:sldMkLst>
          <pc:docMk/>
          <pc:sldMk cId="2917692249" sldId="564"/>
        </pc:sldMkLst>
      </pc:sldChg>
      <pc:sldChg chg="modSp add del mod">
        <pc:chgData name="Peta Craig" userId="b403983d7592b689" providerId="LiveId" clId="{B3B75DA0-8123-49D9-A973-119B14C712D1}" dt="2025-10-28T08:47:31.803" v="2202" actId="47"/>
        <pc:sldMkLst>
          <pc:docMk/>
          <pc:sldMk cId="2479369192" sldId="565"/>
        </pc:sldMkLst>
      </pc:sldChg>
      <pc:sldChg chg="modSp new del mod">
        <pc:chgData name="Peta Craig" userId="b403983d7592b689" providerId="LiveId" clId="{B3B75DA0-8123-49D9-A973-119B14C712D1}" dt="2025-10-28T08:47:32.193" v="2203" actId="47"/>
        <pc:sldMkLst>
          <pc:docMk/>
          <pc:sldMk cId="25082326" sldId="566"/>
        </pc:sldMkLst>
      </pc:sldChg>
      <pc:sldChg chg="modSp new del mod">
        <pc:chgData name="Peta Craig" userId="b403983d7592b689" providerId="LiveId" clId="{B3B75DA0-8123-49D9-A973-119B14C712D1}" dt="2025-10-28T08:47:32.601" v="2204" actId="47"/>
        <pc:sldMkLst>
          <pc:docMk/>
          <pc:sldMk cId="377599338" sldId="567"/>
        </pc:sldMkLst>
      </pc:sldChg>
      <pc:sldChg chg="addSp modSp new del mod modNotesTx">
        <pc:chgData name="Peta Craig" userId="b403983d7592b689" providerId="LiveId" clId="{B3B75DA0-8123-49D9-A973-119B14C712D1}" dt="2025-10-28T08:47:33.023" v="2205" actId="47"/>
        <pc:sldMkLst>
          <pc:docMk/>
          <pc:sldMk cId="1764216513" sldId="568"/>
        </pc:sldMkLst>
      </pc:sldChg>
      <pc:sldChg chg="modSp new del mod modNotesTx">
        <pc:chgData name="Peta Craig" userId="b403983d7592b689" providerId="LiveId" clId="{B3B75DA0-8123-49D9-A973-119B14C712D1}" dt="2025-10-28T08:47:33.419" v="2206" actId="47"/>
        <pc:sldMkLst>
          <pc:docMk/>
          <pc:sldMk cId="3327815691" sldId="569"/>
        </pc:sldMkLst>
      </pc:sldChg>
      <pc:sldChg chg="addSp delSp modSp new del mod modAnim modNotesTx">
        <pc:chgData name="Peta Craig" userId="b403983d7592b689" providerId="LiveId" clId="{B3B75DA0-8123-49D9-A973-119B14C712D1}" dt="2025-10-28T08:47:34.432" v="2207" actId="47"/>
        <pc:sldMkLst>
          <pc:docMk/>
          <pc:sldMk cId="1169207689" sldId="570"/>
        </pc:sldMkLst>
      </pc:sldChg>
      <pc:sldChg chg="modSp new del mod modNotesTx">
        <pc:chgData name="Peta Craig" userId="b403983d7592b689" providerId="LiveId" clId="{B3B75DA0-8123-49D9-A973-119B14C712D1}" dt="2025-10-28T08:47:34.961" v="2208" actId="47"/>
        <pc:sldMkLst>
          <pc:docMk/>
          <pc:sldMk cId="621508770" sldId="571"/>
        </pc:sldMkLst>
      </pc:sldChg>
      <pc:sldChg chg="addSp delSp modSp new del mod modAnim">
        <pc:chgData name="Peta Craig" userId="b403983d7592b689" providerId="LiveId" clId="{B3B75DA0-8123-49D9-A973-119B14C712D1}" dt="2025-10-28T08:47:35.520" v="2209" actId="47"/>
        <pc:sldMkLst>
          <pc:docMk/>
          <pc:sldMk cId="2958441978" sldId="572"/>
        </pc:sldMkLst>
      </pc:sldChg>
      <pc:sldChg chg="modSp new del mod">
        <pc:chgData name="Peta Craig" userId="b403983d7592b689" providerId="LiveId" clId="{B3B75DA0-8123-49D9-A973-119B14C712D1}" dt="2025-10-28T08:47:35.991" v="2210" actId="47"/>
        <pc:sldMkLst>
          <pc:docMk/>
          <pc:sldMk cId="1789376640" sldId="573"/>
        </pc:sldMkLst>
      </pc:sldChg>
      <pc:sldChg chg="add del">
        <pc:chgData name="Peta Craig" userId="b403983d7592b689" providerId="LiveId" clId="{B3B75DA0-8123-49D9-A973-119B14C712D1}" dt="2025-10-28T08:47:36.613" v="2211" actId="47"/>
        <pc:sldMkLst>
          <pc:docMk/>
          <pc:sldMk cId="605423201" sldId="574"/>
        </pc:sldMkLst>
      </pc:sldChg>
      <pc:sldChg chg="modSp add del">
        <pc:chgData name="Peta Craig" userId="b403983d7592b689" providerId="LiveId" clId="{B3B75DA0-8123-49D9-A973-119B14C712D1}" dt="2025-10-28T08:47:37.225" v="2212" actId="47"/>
        <pc:sldMkLst>
          <pc:docMk/>
          <pc:sldMk cId="2429678630" sldId="575"/>
        </pc:sldMkLst>
      </pc:sldChg>
      <pc:sldChg chg="modSp add del">
        <pc:chgData name="Peta Craig" userId="b403983d7592b689" providerId="LiveId" clId="{B3B75DA0-8123-49D9-A973-119B14C712D1}" dt="2025-10-28T08:47:37.771" v="2213" actId="47"/>
        <pc:sldMkLst>
          <pc:docMk/>
          <pc:sldMk cId="2216677774" sldId="576"/>
        </pc:sldMkLst>
      </pc:sldChg>
      <pc:sldChg chg="addSp delSp modSp add del mod">
        <pc:chgData name="Peta Craig" userId="b403983d7592b689" providerId="LiveId" clId="{B3B75DA0-8123-49D9-A973-119B14C712D1}" dt="2025-10-28T08:48:11.073" v="2224" actId="47"/>
        <pc:sldMkLst>
          <pc:docMk/>
          <pc:sldMk cId="3593950714" sldId="577"/>
        </pc:sldMkLst>
        <pc:picChg chg="add mod">
          <ac:chgData name="Peta Craig" userId="b403983d7592b689" providerId="LiveId" clId="{B3B75DA0-8123-49D9-A973-119B14C712D1}" dt="2025-10-14T04:11:51.226" v="2127" actId="14100"/>
          <ac:picMkLst>
            <pc:docMk/>
            <pc:sldMk cId="3593950714" sldId="577"/>
            <ac:picMk id="3" creationId="{4920932F-B2D9-2B0D-01FE-418170CF6A3D}"/>
          </ac:picMkLst>
        </pc:picChg>
      </pc:sldChg>
      <pc:sldChg chg="addSp delSp modSp add del mod">
        <pc:chgData name="Peta Craig" userId="b403983d7592b689" providerId="LiveId" clId="{B3B75DA0-8123-49D9-A973-119B14C712D1}" dt="2025-10-28T08:48:25.803" v="2225" actId="47"/>
        <pc:sldMkLst>
          <pc:docMk/>
          <pc:sldMk cId="2781876283" sldId="578"/>
        </pc:sldMkLst>
        <pc:picChg chg="add mod">
          <ac:chgData name="Peta Craig" userId="b403983d7592b689" providerId="LiveId" clId="{B3B75DA0-8123-49D9-A973-119B14C712D1}" dt="2025-10-14T04:13:20.171" v="2131" actId="14100"/>
          <ac:picMkLst>
            <pc:docMk/>
            <pc:sldMk cId="2781876283" sldId="578"/>
            <ac:picMk id="4" creationId="{9EF3C0D6-B29B-09A9-47FA-69CA4CAB0CD5}"/>
          </ac:picMkLst>
        </pc:picChg>
      </pc:sldChg>
      <pc:sldMasterChg chg="delSldLayout">
        <pc:chgData name="Peta Craig" userId="b403983d7592b689" providerId="LiveId" clId="{B3B75DA0-8123-49D9-A973-119B14C712D1}" dt="2025-10-28T08:47:37.225" v="2212" actId="47"/>
        <pc:sldMasterMkLst>
          <pc:docMk/>
          <pc:sldMasterMk cId="911163238" sldId="2147483660"/>
        </pc:sldMasterMkLst>
        <pc:sldLayoutChg chg="del">
          <pc:chgData name="Peta Craig" userId="b403983d7592b689" providerId="LiveId" clId="{B3B75DA0-8123-49D9-A973-119B14C712D1}" dt="2025-10-28T08:47:37.225" v="2212" actId="47"/>
          <pc:sldLayoutMkLst>
            <pc:docMk/>
            <pc:sldMasterMk cId="911163238" sldId="2147483660"/>
            <pc:sldLayoutMk cId="2530667015" sldId="2147483665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8A1694-8D14-40DA-A1E1-36137B5F4553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EB904D-23EB-4DE5-A806-9A4CE3FA9EC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477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Source: Nutrition, the inside story (2020)</a:t>
            </a:r>
          </a:p>
          <a:p>
            <a:endParaRPr lang="en-AU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EB904D-23EB-4DE5-A806-9A4CE3FA9ECE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881113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Source: Nutrition, the inside story (2020)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4C62DB-7696-492E-9B19-598201EAC406}" type="slidenum">
              <a:rPr lang="en-AU" smtClean="0"/>
              <a:t>10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966142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200" dirty="0">
                <a:latin typeface="Arial" panose="020B0604020202020204" pitchFamily="34" charset="0"/>
                <a:cs typeface="Arial" panose="020B0604020202020204" pitchFamily="34" charset="0"/>
              </a:rPr>
              <a:t>Source: Nutrition, the inside story (2020)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4C62DB-7696-492E-9B19-598201EAC406}" type="slidenum">
              <a:rPr lang="en-AU" smtClean="0"/>
              <a:t>11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190853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Keeping our mind on the AGHE and reading food labels is important to help us make decisions on foods to include in our diet (link to label reading guide).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Source: Nutrition, the inside story (2020)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4C62DB-7696-492E-9B19-598201EAC406}" type="slidenum">
              <a:rPr lang="en-AU" smtClean="0"/>
              <a:t>12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03620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Source: Australia’s food and nutrition (2012); Nutrition, the inside story (2020)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EB904D-23EB-4DE5-A806-9A4CE3FA9ECE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534233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Almost all foods undergo some form of processing before they are ready to eat.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Source: Nutrition, the inside story (2020)</a:t>
            </a:r>
          </a:p>
          <a:p>
            <a:endParaRPr lang="en-AU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4C62DB-7696-492E-9B19-598201EAC406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426835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Source: Nutrition, the inside story (2020)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4C62DB-7696-492E-9B19-598201EAC406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254096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Elicit student responses.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Reasons are provided on the subsequent slides.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4C62DB-7696-492E-9B19-598201EAC406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639845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Source: Nutrition, the inside story (2020)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4C62DB-7696-492E-9B19-598201EAC406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484940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Source: Nutrition, the inside story (2020)</a:t>
            </a:r>
          </a:p>
          <a:p>
            <a:endParaRPr lang="en-AU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4C62DB-7696-492E-9B19-598201EAC406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865140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Source: Nutrition, the inside story (2020)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4C62DB-7696-492E-9B19-598201EAC406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637224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Source: Nutrition, the inside story (2020)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4C62DB-7696-492E-9B19-598201EAC406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58448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97F0D-D387-5BAC-C8F2-FB055587125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905294"/>
            <a:ext cx="9144000" cy="99018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rgbClr val="FF99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style</a:t>
            </a:r>
            <a:endParaRPr lang="en-A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B03CA4-7833-D786-52E4-AA6D65BFD5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600">
                <a:solidFill>
                  <a:srgbClr val="FF99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C6FD536-B77E-DE5A-B6F6-0366234F3C60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68000" y="5331791"/>
            <a:ext cx="1418190" cy="1418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3604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I and S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667A23A3-F901-9CB3-9E4C-BE56FCAA4E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2789464"/>
            <a:ext cx="10515600" cy="849086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4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Master text style</a:t>
            </a:r>
            <a:r>
              <a:rPr lang="en-AU" sz="44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B93C7F0-93B9-BB4E-A9D8-82C8FF45F72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68000" y="5331791"/>
            <a:ext cx="1418190" cy="1418190"/>
          </a:xfrm>
          <a:prstGeom prst="rect">
            <a:avLst/>
          </a:prstGeom>
        </p:spPr>
      </p:pic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E7F49400-C314-3677-9E10-67C8C47E66D1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861495" y="708822"/>
            <a:ext cx="10515600" cy="1643853"/>
          </a:xfrm>
        </p:spPr>
        <p:txBody>
          <a:bodyPr>
            <a:normAutofit/>
          </a:bodyPr>
          <a:lstStyle>
            <a:lvl1pPr marL="0" indent="0">
              <a:buNone/>
              <a:defRPr sz="4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style:</a:t>
            </a:r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F8DF6B3A-8AF3-AAB8-37CD-F0BAB0F01F4F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838200" y="3780063"/>
            <a:ext cx="10515600" cy="2460939"/>
          </a:xfrm>
        </p:spPr>
        <p:txBody>
          <a:bodyPr>
            <a:normAutofit/>
          </a:bodyPr>
          <a:lstStyle>
            <a:lvl1pPr marL="571500" marR="0" indent="-5715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4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571500" marR="0" lvl="0" indent="-5715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/>
              <a:t>Click to edit Master text style</a:t>
            </a:r>
            <a:r>
              <a:rPr lang="en-AU" sz="44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1351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i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75295-764E-0CC6-7AB6-21BCA1B9E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8787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FF99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D42A19-221D-63EE-C80C-7E13473463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3592"/>
            <a:ext cx="10515600" cy="4623371"/>
          </a:xfrm>
          <a:prstGeom prst="rect">
            <a:avLst/>
          </a:prstGeom>
        </p:spPr>
        <p:txBody>
          <a:bodyPr>
            <a:normAutofit/>
          </a:bodyPr>
          <a:lstStyle>
            <a:lvl1pPr marL="540000" indent="-540000">
              <a:defRPr sz="4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34053F8-B7B8-EFFC-98F1-CC27658E3E78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68000" y="5331791"/>
            <a:ext cx="1418190" cy="1418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9571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ss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75295-764E-0CC6-7AB6-21BCA1B9E4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041887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FF99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Lesson </a:t>
            </a:r>
            <a:endParaRPr lang="en-AU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34053F8-B7B8-EFFC-98F1-CC27658E3E78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68000" y="5331791"/>
            <a:ext cx="1418190" cy="1418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487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5BEEFA-94E5-2732-9E50-038B8E1B0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B8E7D0-7EE8-5FED-52F5-29233B920B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9EC90F-855B-E58E-DCCF-12E86C6221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92F621-8BC5-494D-B0B2-39A323E7F21A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7C89B0-6D05-41F2-8B62-3BDB552A78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E31E7D-3D91-22D2-51F2-B9333CADFF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D4E3B6-EAD5-4BC6-A396-896045F1A81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11163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29952D0-08AF-D89A-6497-BB2810CE284D}"/>
              </a:ext>
            </a:extLst>
          </p:cNvPr>
          <p:cNvSpPr txBox="1"/>
          <p:nvPr/>
        </p:nvSpPr>
        <p:spPr>
          <a:xfrm>
            <a:off x="1142214" y="1798707"/>
            <a:ext cx="9907571" cy="23621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115000"/>
              </a:lnSpc>
              <a:spcBef>
                <a:spcPts val="50"/>
              </a:spcBef>
            </a:pPr>
            <a:r>
              <a:rPr lang="en-AU" sz="44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Food processing and technologies play a big role in meeting consumer demands for food.</a:t>
            </a:r>
          </a:p>
        </p:txBody>
      </p:sp>
    </p:spTree>
    <p:extLst>
      <p:ext uri="{BB962C8B-B14F-4D97-AF65-F5344CB8AC3E}">
        <p14:creationId xmlns:p14="http://schemas.microsoft.com/office/powerpoint/2010/main" val="9952433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F2596-E97F-4FFC-93CD-48879228E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To reduce the cost of food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440695-6088-7B98-B4AE-0B634B8484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3592"/>
            <a:ext cx="10515600" cy="4834508"/>
          </a:xfrm>
        </p:spPr>
        <p:txBody>
          <a:bodyPr>
            <a:normAutofit fontScale="92500" lnSpcReduction="10000"/>
          </a:bodyPr>
          <a:lstStyle/>
          <a:p>
            <a:pPr marL="571500" lvl="0" indent="-571500">
              <a:lnSpc>
                <a:spcPct val="115000"/>
              </a:lnSpc>
              <a:spcBef>
                <a:spcPts val="50"/>
              </a:spcBef>
            </a:pPr>
            <a:r>
              <a:rPr lang="en-AU" kern="100" dirty="0">
                <a:ea typeface="Aptos" panose="020B0004020202020204" pitchFamily="34" charset="0"/>
              </a:rPr>
              <a:t>Sometimes, food processing can reduce the cost of food.</a:t>
            </a:r>
          </a:p>
          <a:p>
            <a:pPr marL="571500" lvl="0" indent="-571500">
              <a:lnSpc>
                <a:spcPct val="115000"/>
              </a:lnSpc>
              <a:spcBef>
                <a:spcPts val="50"/>
              </a:spcBef>
            </a:pPr>
            <a:r>
              <a:rPr lang="en-AU" kern="100" dirty="0">
                <a:ea typeface="Aptos" panose="020B0004020202020204" pitchFamily="34" charset="0"/>
              </a:rPr>
              <a:t>The food processor can purchase ingredients in bulk, which reduces the end price. </a:t>
            </a:r>
          </a:p>
          <a:p>
            <a:pPr marL="571500" lvl="0" indent="-571500">
              <a:lnSpc>
                <a:spcPct val="115000"/>
              </a:lnSpc>
              <a:spcBef>
                <a:spcPts val="50"/>
              </a:spcBef>
            </a:pPr>
            <a:r>
              <a:rPr lang="en-AU" kern="100" dirty="0">
                <a:ea typeface="Aptos" panose="020B0004020202020204" pitchFamily="34" charset="0"/>
              </a:rPr>
              <a:t>Examples: canned and frozen </a:t>
            </a:r>
            <a:br>
              <a:rPr lang="en-AU" kern="100" dirty="0">
                <a:ea typeface="Aptos" panose="020B0004020202020204" pitchFamily="34" charset="0"/>
              </a:rPr>
            </a:br>
            <a:r>
              <a:rPr lang="en-AU" kern="100" dirty="0">
                <a:ea typeface="Aptos" panose="020B0004020202020204" pitchFamily="34" charset="0"/>
              </a:rPr>
              <a:t>vegetables.</a:t>
            </a:r>
          </a:p>
        </p:txBody>
      </p:sp>
    </p:spTree>
    <p:extLst>
      <p:ext uri="{BB962C8B-B14F-4D97-AF65-F5344CB8AC3E}">
        <p14:creationId xmlns:p14="http://schemas.microsoft.com/office/powerpoint/2010/main" val="1067031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C75B0-A686-CA9C-53BE-037724EA1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To reduce health inequalities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31AA6-B893-72D0-52AF-4A61A3A957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lvl="0" indent="-571500">
              <a:lnSpc>
                <a:spcPct val="115000"/>
              </a:lnSpc>
              <a:spcBef>
                <a:spcPts val="50"/>
              </a:spcBef>
            </a:pPr>
            <a:r>
              <a:rPr lang="en-AU" kern="100" dirty="0">
                <a:ea typeface="Aptos" panose="020B0004020202020204" pitchFamily="34" charset="0"/>
              </a:rPr>
              <a:t>In some remote areas, fresh food is sometimes not available or expensive.</a:t>
            </a:r>
          </a:p>
          <a:p>
            <a:pPr marL="571500" lvl="0" indent="-571500">
              <a:lnSpc>
                <a:spcPct val="115000"/>
              </a:lnSpc>
              <a:spcBef>
                <a:spcPts val="50"/>
              </a:spcBef>
            </a:pPr>
            <a:r>
              <a:rPr lang="en-AU" kern="100" dirty="0">
                <a:ea typeface="Aptos" panose="020B0004020202020204" pitchFamily="34" charset="0"/>
              </a:rPr>
              <a:t>Foods that are canned or packaged can provide cost-effective, nutritious options.</a:t>
            </a:r>
          </a:p>
        </p:txBody>
      </p:sp>
    </p:spTree>
    <p:extLst>
      <p:ext uri="{BB962C8B-B14F-4D97-AF65-F5344CB8AC3E}">
        <p14:creationId xmlns:p14="http://schemas.microsoft.com/office/powerpoint/2010/main" val="19840735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97CB9-ECBC-D26C-1CC1-6EAB98EBD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REMINDER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9B37CE-4AF0-F1AA-551D-285F8BC199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3592"/>
            <a:ext cx="10515600" cy="4910708"/>
          </a:xfrm>
        </p:spPr>
        <p:txBody>
          <a:bodyPr>
            <a:normAutofit fontScale="92500"/>
          </a:bodyPr>
          <a:lstStyle/>
          <a:p>
            <a:pPr lvl="0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AU" kern="100" dirty="0">
                <a:ea typeface="Aptos" panose="020B0004020202020204" pitchFamily="34" charset="0"/>
              </a:rPr>
              <a:t>The term ‘processed food’ is often associated with ‘sometimes’ or ‘junk’ food.</a:t>
            </a:r>
          </a:p>
          <a:p>
            <a:pPr lvl="0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AU" kern="100" dirty="0">
                <a:ea typeface="Aptos" panose="020B0004020202020204" pitchFamily="34" charset="0"/>
              </a:rPr>
              <a:t>BUT, while ‘sometimes’ food is typically highly processed, not all processed food is a ‘sometimes’ food.</a:t>
            </a:r>
          </a:p>
          <a:p>
            <a:pPr lvl="0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AU" kern="100" dirty="0">
                <a:ea typeface="Aptos" panose="020B0004020202020204" pitchFamily="34" charset="0"/>
              </a:rPr>
              <a:t>We need to be aware of the differences.</a:t>
            </a:r>
          </a:p>
        </p:txBody>
      </p:sp>
    </p:spTree>
    <p:extLst>
      <p:ext uri="{BB962C8B-B14F-4D97-AF65-F5344CB8AC3E}">
        <p14:creationId xmlns:p14="http://schemas.microsoft.com/office/powerpoint/2010/main" val="269606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462C8-1B84-DBBE-C927-87603CA8B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Food processing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6E56A-BB32-D77C-0E91-519BFCCB90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3592"/>
            <a:ext cx="10515600" cy="4964774"/>
          </a:xfrm>
        </p:spPr>
        <p:txBody>
          <a:bodyPr>
            <a:normAutofit fontScale="92500" lnSpcReduction="10000"/>
          </a:bodyPr>
          <a:lstStyle/>
          <a:p>
            <a:pPr lvl="0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AU" kern="100" dirty="0">
                <a:ea typeface="Aptos" panose="020B0004020202020204" pitchFamily="34" charset="0"/>
              </a:rPr>
              <a:t>The process in which raw foodstuffs are made suitable for consumption.</a:t>
            </a:r>
          </a:p>
          <a:p>
            <a:pPr lvl="0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AU" kern="100" dirty="0">
                <a:ea typeface="Aptos" panose="020B0004020202020204" pitchFamily="34" charset="0"/>
              </a:rPr>
              <a:t>Can include one or a combination of processes, including washing, chopping, cooking, freezing.</a:t>
            </a:r>
          </a:p>
          <a:p>
            <a:pPr lvl="0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AU" kern="100" dirty="0">
                <a:ea typeface="Aptos" panose="020B0004020202020204" pitchFamily="34" charset="0"/>
              </a:rPr>
              <a:t>Most foods are processed in some way before they reach you, the consumer. </a:t>
            </a:r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04509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8F930-E402-B71D-6146-E1ED6AB31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Food processing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249A88-17DC-0D2E-5DAF-4AB5EAFFAD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AU" kern="100" dirty="0">
                <a:ea typeface="Aptos" panose="020B0004020202020204" pitchFamily="34" charset="0"/>
              </a:rPr>
              <a:t>Consumers expect a food supply that is safe, nutritious, convenient and varied.</a:t>
            </a:r>
          </a:p>
          <a:p>
            <a:pPr lvl="0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AU" kern="100" dirty="0">
                <a:ea typeface="Aptos" panose="020B0004020202020204" pitchFamily="34" charset="0"/>
              </a:rPr>
              <a:t>Food processing allows this.</a:t>
            </a:r>
          </a:p>
          <a:p>
            <a:pPr lvl="0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AU" kern="100" dirty="0">
                <a:ea typeface="Aptos" panose="020B0004020202020204" pitchFamily="34" charset="0"/>
              </a:rPr>
              <a:t>There are, however, different levels of processing: washing potatoes to put into bags is different to a chocolate product.</a:t>
            </a:r>
          </a:p>
        </p:txBody>
      </p:sp>
    </p:spTree>
    <p:extLst>
      <p:ext uri="{BB962C8B-B14F-4D97-AF65-F5344CB8AC3E}">
        <p14:creationId xmlns:p14="http://schemas.microsoft.com/office/powerpoint/2010/main" val="1874378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C574A-DEA8-70EE-12BD-86918DC33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Food processing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F91B07-AF65-D6E5-DA76-F5BD017684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AU" kern="100" dirty="0">
                <a:ea typeface="Aptos" panose="020B0004020202020204" pitchFamily="34" charset="0"/>
              </a:rPr>
              <a:t>The term ‘processed food’ is often associated with ‘sometimes’ or ‘junk’ food.</a:t>
            </a:r>
          </a:p>
          <a:p>
            <a:pPr lvl="0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AU" kern="100" dirty="0">
                <a:ea typeface="Aptos" panose="020B0004020202020204" pitchFamily="34" charset="0"/>
              </a:rPr>
              <a:t>BUT, while ‘sometimes’ food is typically highly processed, not all processed food is a ‘sometimes’ food.</a:t>
            </a:r>
          </a:p>
          <a:p>
            <a:pPr lvl="0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AU" kern="100" dirty="0">
                <a:ea typeface="Aptos" panose="020B0004020202020204" pitchFamily="34" charset="0"/>
              </a:rPr>
              <a:t>We need to be aware of the differences.</a:t>
            </a:r>
          </a:p>
        </p:txBody>
      </p:sp>
    </p:spTree>
    <p:extLst>
      <p:ext uri="{BB962C8B-B14F-4D97-AF65-F5344CB8AC3E}">
        <p14:creationId xmlns:p14="http://schemas.microsoft.com/office/powerpoint/2010/main" val="1365727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BA73B-A676-6B75-5116-6EF4C73FC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Food processing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BE9346-D1B4-69E4-11F3-3CC7208B808B}"/>
              </a:ext>
            </a:extLst>
          </p:cNvPr>
          <p:cNvSpPr txBox="1"/>
          <p:nvPr/>
        </p:nvSpPr>
        <p:spPr>
          <a:xfrm>
            <a:off x="2957534" y="2817585"/>
            <a:ext cx="6265932" cy="804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115000"/>
              </a:lnSpc>
              <a:spcBef>
                <a:spcPts val="50"/>
              </a:spcBef>
            </a:pPr>
            <a:r>
              <a:rPr lang="en-AU" sz="4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Why process foods?</a:t>
            </a:r>
          </a:p>
        </p:txBody>
      </p:sp>
    </p:spTree>
    <p:extLst>
      <p:ext uri="{BB962C8B-B14F-4D97-AF65-F5344CB8AC3E}">
        <p14:creationId xmlns:p14="http://schemas.microsoft.com/office/powerpoint/2010/main" val="1070694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BF750-4F50-2FCD-3C33-3E8A3266D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To make food edible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4F7E4C-4809-A39F-19BA-9A45352F1E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lvl="0" indent="-571500">
              <a:lnSpc>
                <a:spcPct val="115000"/>
              </a:lnSpc>
              <a:spcBef>
                <a:spcPts val="50"/>
              </a:spcBef>
            </a:pPr>
            <a:r>
              <a:rPr lang="en-AU" kern="100" dirty="0">
                <a:ea typeface="Aptos" panose="020B0004020202020204" pitchFamily="34" charset="0"/>
              </a:rPr>
              <a:t>Some foods are not edible in their natural state e.g. grain crops such as wheat and corn.</a:t>
            </a:r>
          </a:p>
          <a:p>
            <a:pPr marL="571500" lvl="0" indent="-571500">
              <a:lnSpc>
                <a:spcPct val="115000"/>
              </a:lnSpc>
              <a:spcBef>
                <a:spcPts val="50"/>
              </a:spcBef>
            </a:pPr>
            <a:r>
              <a:rPr lang="en-AU" kern="100" dirty="0">
                <a:ea typeface="Aptos" panose="020B0004020202020204" pitchFamily="34" charset="0"/>
              </a:rPr>
              <a:t>Wheat can be ground into flour to make bread.</a:t>
            </a:r>
          </a:p>
        </p:txBody>
      </p:sp>
    </p:spTree>
    <p:extLst>
      <p:ext uri="{BB962C8B-B14F-4D97-AF65-F5344CB8AC3E}">
        <p14:creationId xmlns:p14="http://schemas.microsoft.com/office/powerpoint/2010/main" val="27300928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A0FCC-AD64-D179-B90C-AC902DE92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To make food safe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3EC9B5-7E51-C189-EB9C-E3F4DF6603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3593"/>
            <a:ext cx="10871200" cy="4377308"/>
          </a:xfrm>
        </p:spPr>
        <p:txBody>
          <a:bodyPr>
            <a:normAutofit/>
          </a:bodyPr>
          <a:lstStyle/>
          <a:p>
            <a:pPr marL="571500" lvl="0" indent="-571500">
              <a:lnSpc>
                <a:spcPct val="115000"/>
              </a:lnSpc>
              <a:spcBef>
                <a:spcPts val="50"/>
              </a:spcBef>
            </a:pPr>
            <a:r>
              <a:rPr lang="en-AU" kern="100" dirty="0">
                <a:ea typeface="Aptos" panose="020B0004020202020204" pitchFamily="34" charset="0"/>
              </a:rPr>
              <a:t>Many foods contain potentially harmful microorganisms.</a:t>
            </a:r>
          </a:p>
          <a:p>
            <a:pPr marL="571500" lvl="0" indent="-571500">
              <a:lnSpc>
                <a:spcPct val="115000"/>
              </a:lnSpc>
              <a:spcBef>
                <a:spcPts val="50"/>
              </a:spcBef>
            </a:pPr>
            <a:r>
              <a:rPr lang="en-AU" kern="100" dirty="0">
                <a:ea typeface="Aptos" panose="020B0004020202020204" pitchFamily="34" charset="0"/>
              </a:rPr>
              <a:t>These can make us sick and cause the food to spoil.</a:t>
            </a:r>
          </a:p>
          <a:p>
            <a:pPr marL="571500" lvl="0" indent="-571500">
              <a:lnSpc>
                <a:spcPct val="115000"/>
              </a:lnSpc>
              <a:spcBef>
                <a:spcPts val="50"/>
              </a:spcBef>
            </a:pPr>
            <a:r>
              <a:rPr lang="en-AU" kern="100" dirty="0">
                <a:ea typeface="Aptos" panose="020B0004020202020204" pitchFamily="34" charset="0"/>
              </a:rPr>
              <a:t>Processes that can slow or stop growth: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3F566A2-D7F4-7E2B-E284-686E5ECE538E}"/>
              </a:ext>
            </a:extLst>
          </p:cNvPr>
          <p:cNvSpPr txBox="1"/>
          <p:nvPr/>
        </p:nvSpPr>
        <p:spPr>
          <a:xfrm>
            <a:off x="1251284" y="5850689"/>
            <a:ext cx="2095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Chilling or freezing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40299B-981D-2E14-29FD-40D6B2A43412}"/>
              </a:ext>
            </a:extLst>
          </p:cNvPr>
          <p:cNvSpPr txBox="1"/>
          <p:nvPr/>
        </p:nvSpPr>
        <p:spPr>
          <a:xfrm>
            <a:off x="3346729" y="5407267"/>
            <a:ext cx="3236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Heating to a high temperature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71415B8-9B9D-C344-739C-67CD5F705AAC}"/>
              </a:ext>
            </a:extLst>
          </p:cNvPr>
          <p:cNvSpPr txBox="1"/>
          <p:nvPr/>
        </p:nvSpPr>
        <p:spPr>
          <a:xfrm>
            <a:off x="3667571" y="6154766"/>
            <a:ext cx="1851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Removing water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03CEBBC-D45D-4E77-243B-EB7CF2F38CFB}"/>
              </a:ext>
            </a:extLst>
          </p:cNvPr>
          <p:cNvSpPr txBox="1"/>
          <p:nvPr/>
        </p:nvSpPr>
        <p:spPr>
          <a:xfrm>
            <a:off x="5840202" y="5850689"/>
            <a:ext cx="25827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Altering the pH (acidity)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C3A2E0-5586-BDB9-0A82-CEE91B0B1E73}"/>
              </a:ext>
            </a:extLst>
          </p:cNvPr>
          <p:cNvSpPr txBox="1"/>
          <p:nvPr/>
        </p:nvSpPr>
        <p:spPr>
          <a:xfrm>
            <a:off x="6473865" y="6368201"/>
            <a:ext cx="2710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Using air-tight packaging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CC131DB-AD8C-1D6B-3285-61C7E4FED3C6}"/>
              </a:ext>
            </a:extLst>
          </p:cNvPr>
          <p:cNvSpPr txBox="1"/>
          <p:nvPr/>
        </p:nvSpPr>
        <p:spPr>
          <a:xfrm>
            <a:off x="8223661" y="5405366"/>
            <a:ext cx="2339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Adding preservatives</a:t>
            </a:r>
          </a:p>
        </p:txBody>
      </p:sp>
    </p:spTree>
    <p:extLst>
      <p:ext uri="{BB962C8B-B14F-4D97-AF65-F5344CB8AC3E}">
        <p14:creationId xmlns:p14="http://schemas.microsoft.com/office/powerpoint/2010/main" val="652479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8E2CC3-A0D1-3135-4EF1-FD5ADEDDE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To extend the shelf life of food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B13502-18FC-DCE4-B2A8-3DC2EC0780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lvl="0" indent="-571500">
              <a:lnSpc>
                <a:spcPct val="115000"/>
              </a:lnSpc>
              <a:spcBef>
                <a:spcPts val="50"/>
              </a:spcBef>
            </a:pPr>
            <a:r>
              <a:rPr lang="en-AU" sz="4100" kern="100" dirty="0">
                <a:ea typeface="Aptos" panose="020B0004020202020204" pitchFamily="34" charset="0"/>
              </a:rPr>
              <a:t>Achieved through chilling, freezing, heating, removal of water, and pH control. </a:t>
            </a:r>
          </a:p>
          <a:p>
            <a:pPr marL="571500" lvl="0" indent="-571500">
              <a:lnSpc>
                <a:spcPct val="115000"/>
              </a:lnSpc>
              <a:spcBef>
                <a:spcPts val="50"/>
              </a:spcBef>
            </a:pPr>
            <a:r>
              <a:rPr lang="en-AU" sz="4100" kern="100" dirty="0">
                <a:ea typeface="Aptos" panose="020B0004020202020204" pitchFamily="34" charset="0"/>
              </a:rPr>
              <a:t>This enhances convenience (and safety).</a:t>
            </a:r>
          </a:p>
          <a:p>
            <a:pPr marL="571500" lvl="0" indent="-571500">
              <a:lnSpc>
                <a:spcPct val="115000"/>
              </a:lnSpc>
              <a:spcBef>
                <a:spcPts val="50"/>
              </a:spcBef>
            </a:pPr>
            <a:r>
              <a:rPr lang="en-AU" sz="4100" kern="100" dirty="0">
                <a:ea typeface="Aptos" panose="020B0004020202020204" pitchFamily="34" charset="0"/>
              </a:rPr>
              <a:t>This can mean less frequent shopping.</a:t>
            </a:r>
          </a:p>
          <a:p>
            <a:pPr marL="571500" lvl="0" indent="-571500">
              <a:lnSpc>
                <a:spcPct val="115000"/>
              </a:lnSpc>
              <a:spcBef>
                <a:spcPts val="50"/>
              </a:spcBef>
            </a:pPr>
            <a:r>
              <a:rPr lang="en-AU" sz="4100" kern="100" dirty="0">
                <a:ea typeface="Aptos" panose="020B0004020202020204" pitchFamily="34" charset="0"/>
              </a:rPr>
              <a:t>Also enables less food waste.</a:t>
            </a:r>
          </a:p>
        </p:txBody>
      </p:sp>
    </p:spTree>
    <p:extLst>
      <p:ext uri="{BB962C8B-B14F-4D97-AF65-F5344CB8AC3E}">
        <p14:creationId xmlns:p14="http://schemas.microsoft.com/office/powerpoint/2010/main" val="14698714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A093F-6E57-BAF6-C575-D7E67D8D2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To increase range and convenience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0C0E75-AE7C-C53D-CC97-908E561D11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3592"/>
            <a:ext cx="10515600" cy="5012308"/>
          </a:xfrm>
        </p:spPr>
        <p:txBody>
          <a:bodyPr>
            <a:normAutofit fontScale="92500" lnSpcReduction="10000"/>
          </a:bodyPr>
          <a:lstStyle/>
          <a:p>
            <a:pPr marL="571500" lvl="0" indent="-571500">
              <a:lnSpc>
                <a:spcPct val="115000"/>
              </a:lnSpc>
              <a:spcBef>
                <a:spcPts val="50"/>
              </a:spcBef>
            </a:pPr>
            <a:r>
              <a:rPr lang="en-AU" kern="100" dirty="0">
                <a:ea typeface="Aptos" panose="020B0004020202020204" pitchFamily="34" charset="0"/>
              </a:rPr>
              <a:t>An extensive range of foods is made from the 5 staple crops: wheat, rice, maize (corn), oats and potatoes.</a:t>
            </a:r>
          </a:p>
          <a:p>
            <a:pPr marL="571500" lvl="0" indent="-571500">
              <a:lnSpc>
                <a:spcPct val="115000"/>
              </a:lnSpc>
              <a:spcBef>
                <a:spcPts val="50"/>
              </a:spcBef>
            </a:pPr>
            <a:r>
              <a:rPr lang="en-AU" kern="100" dirty="0">
                <a:ea typeface="Aptos" panose="020B0004020202020204" pitchFamily="34" charset="0"/>
              </a:rPr>
              <a:t>These are available year-round, not just when the crops are in season. </a:t>
            </a:r>
          </a:p>
          <a:p>
            <a:pPr marL="571500" lvl="0" indent="-571500">
              <a:lnSpc>
                <a:spcPct val="115000"/>
              </a:lnSpc>
              <a:spcBef>
                <a:spcPts val="50"/>
              </a:spcBef>
            </a:pPr>
            <a:r>
              <a:rPr lang="en-AU" kern="100" dirty="0">
                <a:ea typeface="Aptos" panose="020B0004020202020204" pitchFamily="34" charset="0"/>
              </a:rPr>
              <a:t>Packaging technologies also provide a range of convenient foods.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78642515"/>
      </p:ext>
    </p:extLst>
  </p:cSld>
  <p:clrMapOvr>
    <a:masterClrMapping/>
  </p:clrMapOvr>
</p:sld>
</file>

<file path=ppt/theme/theme1.xml><?xml version="1.0" encoding="utf-8"?>
<a:theme xmlns:a="http://schemas.openxmlformats.org/drawingml/2006/main" name="FNRP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FNRP slide template</Template>
  <TotalTime>127</TotalTime>
  <Words>660</Words>
  <Application>Microsoft Office PowerPoint</Application>
  <PresentationFormat>Widescreen</PresentationFormat>
  <Paragraphs>77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Symbol</vt:lpstr>
      <vt:lpstr>FNRP</vt:lpstr>
      <vt:lpstr>PowerPoint Presentation</vt:lpstr>
      <vt:lpstr>Food processing</vt:lpstr>
      <vt:lpstr>Food processing</vt:lpstr>
      <vt:lpstr>Food processing</vt:lpstr>
      <vt:lpstr>Food processing</vt:lpstr>
      <vt:lpstr>To make food edible</vt:lpstr>
      <vt:lpstr>To make food safe</vt:lpstr>
      <vt:lpstr>To extend the shelf life of food</vt:lpstr>
      <vt:lpstr>To increase range and convenience</vt:lpstr>
      <vt:lpstr>To reduce the cost of food</vt:lpstr>
      <vt:lpstr>To reduce health inequalities</vt:lpstr>
      <vt:lpstr>REMINDER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Editor</dc:creator>
  <cp:lastModifiedBy>Editor</cp:lastModifiedBy>
  <cp:revision>1</cp:revision>
  <dcterms:created xsi:type="dcterms:W3CDTF">2025-09-16T08:57:11Z</dcterms:created>
  <dcterms:modified xsi:type="dcterms:W3CDTF">2025-10-28T08:48:26Z</dcterms:modified>
</cp:coreProperties>
</file>