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467" r:id="rId2"/>
    <p:sldId id="468" r:id="rId3"/>
    <p:sldId id="469" r:id="rId4"/>
    <p:sldId id="470" r:id="rId5"/>
    <p:sldId id="471" r:id="rId6"/>
    <p:sldId id="472" r:id="rId7"/>
    <p:sldId id="473" r:id="rId8"/>
    <p:sldId id="474" r:id="rId9"/>
    <p:sldId id="38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E96E966-62F6-400D-BE09-FB579D3E8686}" v="48" dt="2025-10-28T00:09:12.64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75817" autoAdjust="0"/>
  </p:normalViewPr>
  <p:slideViewPr>
    <p:cSldViewPr snapToGrid="0">
      <p:cViewPr varScale="1">
        <p:scale>
          <a:sx n="51" d="100"/>
          <a:sy n="51" d="100"/>
        </p:scale>
        <p:origin x="1829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ta Craig" userId="b403983d7592b689" providerId="LiveId" clId="{B3B75DA0-8123-49D9-A973-119B14C712D1}"/>
    <pc:docChg chg="undo custSel addSld delSld modSld sldOrd">
      <pc:chgData name="Peta Craig" userId="b403983d7592b689" providerId="LiveId" clId="{B3B75DA0-8123-49D9-A973-119B14C712D1}" dt="2025-10-28T08:36:38.334" v="4401" actId="47"/>
      <pc:docMkLst>
        <pc:docMk/>
      </pc:docMkLst>
      <pc:sldChg chg="del">
        <pc:chgData name="Peta Craig" userId="b403983d7592b689" providerId="LiveId" clId="{B3B75DA0-8123-49D9-A973-119B14C712D1}" dt="2025-10-28T08:35:50.430" v="4310" actId="47"/>
        <pc:sldMkLst>
          <pc:docMk/>
          <pc:sldMk cId="3629071981" sldId="257"/>
        </pc:sldMkLst>
      </pc:sldChg>
      <pc:sldChg chg="del">
        <pc:chgData name="Peta Craig" userId="b403983d7592b689" providerId="LiveId" clId="{B3B75DA0-8123-49D9-A973-119B14C712D1}" dt="2025-10-28T08:35:50.927" v="4311" actId="47"/>
        <pc:sldMkLst>
          <pc:docMk/>
          <pc:sldMk cId="3805550423" sldId="258"/>
        </pc:sldMkLst>
      </pc:sldChg>
      <pc:sldChg chg="del">
        <pc:chgData name="Peta Craig" userId="b403983d7592b689" providerId="LiveId" clId="{B3B75DA0-8123-49D9-A973-119B14C712D1}" dt="2025-10-28T08:35:51.761" v="4313" actId="47"/>
        <pc:sldMkLst>
          <pc:docMk/>
          <pc:sldMk cId="3195153974" sldId="259"/>
        </pc:sldMkLst>
      </pc:sldChg>
      <pc:sldChg chg="del">
        <pc:chgData name="Peta Craig" userId="b403983d7592b689" providerId="LiveId" clId="{B3B75DA0-8123-49D9-A973-119B14C712D1}" dt="2025-10-28T08:35:51.404" v="4312" actId="47"/>
        <pc:sldMkLst>
          <pc:docMk/>
          <pc:sldMk cId="3870272517" sldId="260"/>
        </pc:sldMkLst>
      </pc:sldChg>
      <pc:sldChg chg="del">
        <pc:chgData name="Peta Craig" userId="b403983d7592b689" providerId="LiveId" clId="{B3B75DA0-8123-49D9-A973-119B14C712D1}" dt="2025-10-28T08:35:57.425" v="4326" actId="47"/>
        <pc:sldMkLst>
          <pc:docMk/>
          <pc:sldMk cId="3019674110" sldId="264"/>
        </pc:sldMkLst>
      </pc:sldChg>
      <pc:sldChg chg="del">
        <pc:chgData name="Peta Craig" userId="b403983d7592b689" providerId="LiveId" clId="{B3B75DA0-8123-49D9-A973-119B14C712D1}" dt="2025-10-28T08:35:58.178" v="4330" actId="47"/>
        <pc:sldMkLst>
          <pc:docMk/>
          <pc:sldMk cId="4240081789" sldId="266"/>
        </pc:sldMkLst>
      </pc:sldChg>
      <pc:sldChg chg="del">
        <pc:chgData name="Peta Craig" userId="b403983d7592b689" providerId="LiveId" clId="{B3B75DA0-8123-49D9-A973-119B14C712D1}" dt="2025-10-28T08:35:58.372" v="4331" actId="47"/>
        <pc:sldMkLst>
          <pc:docMk/>
          <pc:sldMk cId="4243478863" sldId="267"/>
        </pc:sldMkLst>
      </pc:sldChg>
      <pc:sldChg chg="del">
        <pc:chgData name="Peta Craig" userId="b403983d7592b689" providerId="LiveId" clId="{B3B75DA0-8123-49D9-A973-119B14C712D1}" dt="2025-10-28T08:35:58.536" v="4332" actId="47"/>
        <pc:sldMkLst>
          <pc:docMk/>
          <pc:sldMk cId="3939197884" sldId="268"/>
        </pc:sldMkLst>
      </pc:sldChg>
      <pc:sldChg chg="del">
        <pc:chgData name="Peta Craig" userId="b403983d7592b689" providerId="LiveId" clId="{B3B75DA0-8123-49D9-A973-119B14C712D1}" dt="2025-10-28T08:35:58.716" v="4333" actId="47"/>
        <pc:sldMkLst>
          <pc:docMk/>
          <pc:sldMk cId="2894928134" sldId="269"/>
        </pc:sldMkLst>
      </pc:sldChg>
      <pc:sldChg chg="del">
        <pc:chgData name="Peta Craig" userId="b403983d7592b689" providerId="LiveId" clId="{B3B75DA0-8123-49D9-A973-119B14C712D1}" dt="2025-10-28T08:35:58.901" v="4334" actId="47"/>
        <pc:sldMkLst>
          <pc:docMk/>
          <pc:sldMk cId="1819295951" sldId="270"/>
        </pc:sldMkLst>
      </pc:sldChg>
      <pc:sldChg chg="del">
        <pc:chgData name="Peta Craig" userId="b403983d7592b689" providerId="LiveId" clId="{B3B75DA0-8123-49D9-A973-119B14C712D1}" dt="2025-10-28T08:35:59.078" v="4335" actId="47"/>
        <pc:sldMkLst>
          <pc:docMk/>
          <pc:sldMk cId="276041819" sldId="271"/>
        </pc:sldMkLst>
      </pc:sldChg>
      <pc:sldChg chg="del modNotesTx">
        <pc:chgData name="Peta Craig" userId="b403983d7592b689" providerId="LiveId" clId="{B3B75DA0-8123-49D9-A973-119B14C712D1}" dt="2025-10-28T08:35:59.491" v="4336" actId="47"/>
        <pc:sldMkLst>
          <pc:docMk/>
          <pc:sldMk cId="1709906571" sldId="287"/>
        </pc:sldMkLst>
      </pc:sldChg>
      <pc:sldChg chg="del">
        <pc:chgData name="Peta Craig" userId="b403983d7592b689" providerId="LiveId" clId="{B3B75DA0-8123-49D9-A973-119B14C712D1}" dt="2025-10-28T08:35:59.718" v="4337" actId="47"/>
        <pc:sldMkLst>
          <pc:docMk/>
          <pc:sldMk cId="2686822659" sldId="345"/>
        </pc:sldMkLst>
      </pc:sldChg>
      <pc:sldChg chg="modSp add del mod">
        <pc:chgData name="Peta Craig" userId="b403983d7592b689" providerId="LiveId" clId="{B3B75DA0-8123-49D9-A973-119B14C712D1}" dt="2025-10-28T08:36:31.372" v="4399" actId="47"/>
        <pc:sldMkLst>
          <pc:docMk/>
          <pc:sldMk cId="695475809" sldId="389"/>
        </pc:sldMkLst>
        <pc:spChg chg="mod">
          <ac:chgData name="Peta Craig" userId="b403983d7592b689" providerId="LiveId" clId="{B3B75DA0-8123-49D9-A973-119B14C712D1}" dt="2025-10-14T02:20:17.477" v="3804" actId="20577"/>
          <ac:spMkLst>
            <pc:docMk/>
            <pc:sldMk cId="695475809" sldId="389"/>
            <ac:spMk id="2" creationId="{70F6457C-ADE5-BA70-DFA5-BF31948DCD91}"/>
          </ac:spMkLst>
        </pc:spChg>
        <pc:spChg chg="mod">
          <ac:chgData name="Peta Craig" userId="b403983d7592b689" providerId="LiveId" clId="{B3B75DA0-8123-49D9-A973-119B14C712D1}" dt="2025-10-14T02:20:58.022" v="3852" actId="20577"/>
          <ac:spMkLst>
            <pc:docMk/>
            <pc:sldMk cId="695475809" sldId="389"/>
            <ac:spMk id="3" creationId="{1DB52DCC-A6BD-8C66-4182-69BF85721B2B}"/>
          </ac:spMkLst>
        </pc:spChg>
      </pc:sldChg>
      <pc:sldChg chg="del">
        <pc:chgData name="Peta Craig" userId="b403983d7592b689" providerId="LiveId" clId="{B3B75DA0-8123-49D9-A973-119B14C712D1}" dt="2025-10-28T08:35:53.633" v="4317" actId="47"/>
        <pc:sldMkLst>
          <pc:docMk/>
          <pc:sldMk cId="3290288910" sldId="409"/>
        </pc:sldMkLst>
      </pc:sldChg>
      <pc:sldChg chg="del">
        <pc:chgData name="Peta Craig" userId="b403983d7592b689" providerId="LiveId" clId="{B3B75DA0-8123-49D9-A973-119B14C712D1}" dt="2025-10-28T08:35:57.835" v="4328" actId="47"/>
        <pc:sldMkLst>
          <pc:docMk/>
          <pc:sldMk cId="2993294294" sldId="437"/>
        </pc:sldMkLst>
      </pc:sldChg>
      <pc:sldChg chg="del">
        <pc:chgData name="Peta Craig" userId="b403983d7592b689" providerId="LiveId" clId="{B3B75DA0-8123-49D9-A973-119B14C712D1}" dt="2025-10-28T08:35:58.012" v="4329" actId="47"/>
        <pc:sldMkLst>
          <pc:docMk/>
          <pc:sldMk cId="1466090479" sldId="438"/>
        </pc:sldMkLst>
      </pc:sldChg>
      <pc:sldChg chg="del">
        <pc:chgData name="Peta Craig" userId="b403983d7592b689" providerId="LiveId" clId="{B3B75DA0-8123-49D9-A973-119B14C712D1}" dt="2025-10-28T08:35:57.663" v="4327" actId="47"/>
        <pc:sldMkLst>
          <pc:docMk/>
          <pc:sldMk cId="4105605768" sldId="439"/>
        </pc:sldMkLst>
      </pc:sldChg>
      <pc:sldChg chg="modSp del mod">
        <pc:chgData name="Peta Craig" userId="b403983d7592b689" providerId="LiveId" clId="{B3B75DA0-8123-49D9-A973-119B14C712D1}" dt="2025-10-28T08:35:51.994" v="4314" actId="47"/>
        <pc:sldMkLst>
          <pc:docMk/>
          <pc:sldMk cId="2691242917" sldId="442"/>
        </pc:sldMkLst>
      </pc:sldChg>
      <pc:sldChg chg="del">
        <pc:chgData name="Peta Craig" userId="b403983d7592b689" providerId="LiveId" clId="{B3B75DA0-8123-49D9-A973-119B14C712D1}" dt="2025-10-28T08:35:52.945" v="4315" actId="47"/>
        <pc:sldMkLst>
          <pc:docMk/>
          <pc:sldMk cId="459356450" sldId="443"/>
        </pc:sldMkLst>
      </pc:sldChg>
      <pc:sldChg chg="del">
        <pc:chgData name="Peta Craig" userId="b403983d7592b689" providerId="LiveId" clId="{B3B75DA0-8123-49D9-A973-119B14C712D1}" dt="2025-10-28T08:35:53.213" v="4316" actId="47"/>
        <pc:sldMkLst>
          <pc:docMk/>
          <pc:sldMk cId="2333373217" sldId="444"/>
        </pc:sldMkLst>
      </pc:sldChg>
      <pc:sldChg chg="del">
        <pc:chgData name="Peta Craig" userId="b403983d7592b689" providerId="LiveId" clId="{B3B75DA0-8123-49D9-A973-119B14C712D1}" dt="2025-10-28T08:35:54.424" v="4318" actId="47"/>
        <pc:sldMkLst>
          <pc:docMk/>
          <pc:sldMk cId="1643904308" sldId="445"/>
        </pc:sldMkLst>
      </pc:sldChg>
      <pc:sldChg chg="del">
        <pc:chgData name="Peta Craig" userId="b403983d7592b689" providerId="LiveId" clId="{B3B75DA0-8123-49D9-A973-119B14C712D1}" dt="2025-10-28T08:35:54.723" v="4319" actId="47"/>
        <pc:sldMkLst>
          <pc:docMk/>
          <pc:sldMk cId="45316673" sldId="446"/>
        </pc:sldMkLst>
      </pc:sldChg>
      <pc:sldChg chg="del">
        <pc:chgData name="Peta Craig" userId="b403983d7592b689" providerId="LiveId" clId="{B3B75DA0-8123-49D9-A973-119B14C712D1}" dt="2025-10-28T08:35:55.503" v="4320" actId="47"/>
        <pc:sldMkLst>
          <pc:docMk/>
          <pc:sldMk cId="1028560321" sldId="447"/>
        </pc:sldMkLst>
      </pc:sldChg>
      <pc:sldChg chg="del">
        <pc:chgData name="Peta Craig" userId="b403983d7592b689" providerId="LiveId" clId="{B3B75DA0-8123-49D9-A973-119B14C712D1}" dt="2025-10-28T08:35:55.963" v="4321" actId="47"/>
        <pc:sldMkLst>
          <pc:docMk/>
          <pc:sldMk cId="4226129411" sldId="448"/>
        </pc:sldMkLst>
      </pc:sldChg>
      <pc:sldChg chg="del">
        <pc:chgData name="Peta Craig" userId="b403983d7592b689" providerId="LiveId" clId="{B3B75DA0-8123-49D9-A973-119B14C712D1}" dt="2025-10-28T08:35:56.540" v="4322" actId="47"/>
        <pc:sldMkLst>
          <pc:docMk/>
          <pc:sldMk cId="566594586" sldId="449"/>
        </pc:sldMkLst>
      </pc:sldChg>
      <pc:sldChg chg="del">
        <pc:chgData name="Peta Craig" userId="b403983d7592b689" providerId="LiveId" clId="{B3B75DA0-8123-49D9-A973-119B14C712D1}" dt="2025-10-28T08:35:56.781" v="4323" actId="47"/>
        <pc:sldMkLst>
          <pc:docMk/>
          <pc:sldMk cId="915997200" sldId="450"/>
        </pc:sldMkLst>
      </pc:sldChg>
      <pc:sldChg chg="del">
        <pc:chgData name="Peta Craig" userId="b403983d7592b689" providerId="LiveId" clId="{B3B75DA0-8123-49D9-A973-119B14C712D1}" dt="2025-10-28T08:35:56.996" v="4324" actId="47"/>
        <pc:sldMkLst>
          <pc:docMk/>
          <pc:sldMk cId="1698228681" sldId="451"/>
        </pc:sldMkLst>
      </pc:sldChg>
      <pc:sldChg chg="modSp del mod">
        <pc:chgData name="Peta Craig" userId="b403983d7592b689" providerId="LiveId" clId="{B3B75DA0-8123-49D9-A973-119B14C712D1}" dt="2025-10-28T08:35:57.213" v="4325" actId="47"/>
        <pc:sldMkLst>
          <pc:docMk/>
          <pc:sldMk cId="186859058" sldId="452"/>
        </pc:sldMkLst>
      </pc:sldChg>
      <pc:sldChg chg="del">
        <pc:chgData name="Peta Craig" userId="b403983d7592b689" providerId="LiveId" clId="{B3B75DA0-8123-49D9-A973-119B14C712D1}" dt="2025-10-28T08:35:59.908" v="4338" actId="47"/>
        <pc:sldMkLst>
          <pc:docMk/>
          <pc:sldMk cId="3940096846" sldId="453"/>
        </pc:sldMkLst>
      </pc:sldChg>
      <pc:sldChg chg="del">
        <pc:chgData name="Peta Craig" userId="b403983d7592b689" providerId="LiveId" clId="{B3B75DA0-8123-49D9-A973-119B14C712D1}" dt="2025-10-28T08:36:00.084" v="4339" actId="47"/>
        <pc:sldMkLst>
          <pc:docMk/>
          <pc:sldMk cId="310494243" sldId="454"/>
        </pc:sldMkLst>
      </pc:sldChg>
      <pc:sldChg chg="del">
        <pc:chgData name="Peta Craig" userId="b403983d7592b689" providerId="LiveId" clId="{B3B75DA0-8123-49D9-A973-119B14C712D1}" dt="2025-10-28T08:36:00.264" v="4340" actId="47"/>
        <pc:sldMkLst>
          <pc:docMk/>
          <pc:sldMk cId="2803858086" sldId="455"/>
        </pc:sldMkLst>
      </pc:sldChg>
      <pc:sldChg chg="del">
        <pc:chgData name="Peta Craig" userId="b403983d7592b689" providerId="LiveId" clId="{B3B75DA0-8123-49D9-A973-119B14C712D1}" dt="2025-10-28T08:36:00.444" v="4341" actId="47"/>
        <pc:sldMkLst>
          <pc:docMk/>
          <pc:sldMk cId="3464325616" sldId="456"/>
        </pc:sldMkLst>
      </pc:sldChg>
      <pc:sldChg chg="del">
        <pc:chgData name="Peta Craig" userId="b403983d7592b689" providerId="LiveId" clId="{B3B75DA0-8123-49D9-A973-119B14C712D1}" dt="2025-10-28T08:36:01.330" v="4342" actId="47"/>
        <pc:sldMkLst>
          <pc:docMk/>
          <pc:sldMk cId="4195855924" sldId="457"/>
        </pc:sldMkLst>
      </pc:sldChg>
      <pc:sldChg chg="del">
        <pc:chgData name="Peta Craig" userId="b403983d7592b689" providerId="LiveId" clId="{B3B75DA0-8123-49D9-A973-119B14C712D1}" dt="2025-10-28T08:36:01.708" v="4343" actId="47"/>
        <pc:sldMkLst>
          <pc:docMk/>
          <pc:sldMk cId="869019851" sldId="458"/>
        </pc:sldMkLst>
      </pc:sldChg>
      <pc:sldChg chg="del">
        <pc:chgData name="Peta Craig" userId="b403983d7592b689" providerId="LiveId" clId="{B3B75DA0-8123-49D9-A973-119B14C712D1}" dt="2025-10-28T08:36:02.103" v="4344" actId="47"/>
        <pc:sldMkLst>
          <pc:docMk/>
          <pc:sldMk cId="1736680142" sldId="459"/>
        </pc:sldMkLst>
      </pc:sldChg>
      <pc:sldChg chg="addSp delSp modSp del mod modNotesTx">
        <pc:chgData name="Peta Craig" userId="b403983d7592b689" providerId="LiveId" clId="{B3B75DA0-8123-49D9-A973-119B14C712D1}" dt="2025-10-28T08:36:02.308" v="4345" actId="47"/>
        <pc:sldMkLst>
          <pc:docMk/>
          <pc:sldMk cId="2799398691" sldId="460"/>
        </pc:sldMkLst>
        <pc:spChg chg="mod">
          <ac:chgData name="Peta Craig" userId="b403983d7592b689" providerId="LiveId" clId="{B3B75DA0-8123-49D9-A973-119B14C712D1}" dt="2025-10-23T23:09:47.654" v="4083" actId="14100"/>
          <ac:spMkLst>
            <pc:docMk/>
            <pc:sldMk cId="2799398691" sldId="460"/>
            <ac:spMk id="6" creationId="{3533BD91-40FD-4892-E476-256040B512B2}"/>
          </ac:spMkLst>
        </pc:spChg>
        <pc:graphicFrameChg chg="add del modGraphic">
          <ac:chgData name="Peta Craig" userId="b403983d7592b689" providerId="LiveId" clId="{B3B75DA0-8123-49D9-A973-119B14C712D1}" dt="2025-10-23T23:09:18.741" v="4038" actId="207"/>
          <ac:graphicFrameMkLst>
            <pc:docMk/>
            <pc:sldMk cId="2799398691" sldId="460"/>
            <ac:graphicFrameMk id="4" creationId="{04AB9CCA-66DB-2019-19B5-E2305047FC17}"/>
          </ac:graphicFrameMkLst>
        </pc:graphicFrameChg>
        <pc:cxnChg chg="mod">
          <ac:chgData name="Peta Craig" userId="b403983d7592b689" providerId="LiveId" clId="{B3B75DA0-8123-49D9-A973-119B14C712D1}" dt="2025-10-23T23:09:51.611" v="4093" actId="1035"/>
          <ac:cxnSpMkLst>
            <pc:docMk/>
            <pc:sldMk cId="2799398691" sldId="460"/>
            <ac:cxnSpMk id="3" creationId="{74B97495-6DC3-0461-8FBE-9DB27F64BA3B}"/>
          </ac:cxnSpMkLst>
        </pc:cxnChg>
      </pc:sldChg>
      <pc:sldChg chg="del modNotesTx">
        <pc:chgData name="Peta Craig" userId="b403983d7592b689" providerId="LiveId" clId="{B3B75DA0-8123-49D9-A973-119B14C712D1}" dt="2025-10-28T08:36:04.030" v="4346" actId="47"/>
        <pc:sldMkLst>
          <pc:docMk/>
          <pc:sldMk cId="926339636" sldId="461"/>
        </pc:sldMkLst>
      </pc:sldChg>
      <pc:sldChg chg="modSp add del mod">
        <pc:chgData name="Peta Craig" userId="b403983d7592b689" providerId="LiveId" clId="{B3B75DA0-8123-49D9-A973-119B14C712D1}" dt="2025-10-28T08:36:04.427" v="4347" actId="47"/>
        <pc:sldMkLst>
          <pc:docMk/>
          <pc:sldMk cId="1941445252" sldId="462"/>
        </pc:sldMkLst>
      </pc:sldChg>
      <pc:sldChg chg="add del ord">
        <pc:chgData name="Peta Craig" userId="b403983d7592b689" providerId="LiveId" clId="{B3B75DA0-8123-49D9-A973-119B14C712D1}" dt="2025-10-28T08:36:04.737" v="4348" actId="47"/>
        <pc:sldMkLst>
          <pc:docMk/>
          <pc:sldMk cId="3878422632" sldId="463"/>
        </pc:sldMkLst>
      </pc:sldChg>
      <pc:sldChg chg="addSp delSp modSp new del mod modAnim modNotesTx">
        <pc:chgData name="Peta Craig" userId="b403983d7592b689" providerId="LiveId" clId="{B3B75DA0-8123-49D9-A973-119B14C712D1}" dt="2025-10-28T08:36:05.007" v="4349" actId="47"/>
        <pc:sldMkLst>
          <pc:docMk/>
          <pc:sldMk cId="3898142098" sldId="464"/>
        </pc:sldMkLst>
      </pc:sldChg>
      <pc:sldChg chg="addSp delSp modSp new del mod modAnim modNotesTx">
        <pc:chgData name="Peta Craig" userId="b403983d7592b689" providerId="LiveId" clId="{B3B75DA0-8123-49D9-A973-119B14C712D1}" dt="2025-10-28T08:36:07.392" v="4350" actId="47"/>
        <pc:sldMkLst>
          <pc:docMk/>
          <pc:sldMk cId="1787510259" sldId="465"/>
        </pc:sldMkLst>
      </pc:sldChg>
      <pc:sldChg chg="modSp add del mod">
        <pc:chgData name="Peta Craig" userId="b403983d7592b689" providerId="LiveId" clId="{B3B75DA0-8123-49D9-A973-119B14C712D1}" dt="2025-10-28T08:36:09.243" v="4351" actId="47"/>
        <pc:sldMkLst>
          <pc:docMk/>
          <pc:sldMk cId="2367757707" sldId="466"/>
        </pc:sldMkLst>
      </pc:sldChg>
      <pc:sldChg chg="modSp new mod modNotesTx">
        <pc:chgData name="Peta Craig" userId="b403983d7592b689" providerId="LiveId" clId="{B3B75DA0-8123-49D9-A973-119B14C712D1}" dt="2025-09-14T09:24:00.249" v="691" actId="255"/>
        <pc:sldMkLst>
          <pc:docMk/>
          <pc:sldMk cId="2031504577" sldId="467"/>
        </pc:sldMkLst>
      </pc:sldChg>
      <pc:sldChg chg="addSp delSp modSp new mod modNotesTx">
        <pc:chgData name="Peta Craig" userId="b403983d7592b689" providerId="LiveId" clId="{B3B75DA0-8123-49D9-A973-119B14C712D1}" dt="2025-09-14T09:24:07.853" v="693" actId="255"/>
        <pc:sldMkLst>
          <pc:docMk/>
          <pc:sldMk cId="3448743945" sldId="468"/>
        </pc:sldMkLst>
      </pc:sldChg>
      <pc:sldChg chg="addSp delSp modSp new mod modAnim modNotesTx">
        <pc:chgData name="Peta Craig" userId="b403983d7592b689" providerId="LiveId" clId="{B3B75DA0-8123-49D9-A973-119B14C712D1}" dt="2025-09-14T09:25:05.243" v="735" actId="1076"/>
        <pc:sldMkLst>
          <pc:docMk/>
          <pc:sldMk cId="657071201" sldId="469"/>
        </pc:sldMkLst>
      </pc:sldChg>
      <pc:sldChg chg="addSp delSp modSp new mod modAnim modNotesTx">
        <pc:chgData name="Peta Craig" userId="b403983d7592b689" providerId="LiveId" clId="{B3B75DA0-8123-49D9-A973-119B14C712D1}" dt="2025-09-14T09:25:39.727" v="739" actId="20577"/>
        <pc:sldMkLst>
          <pc:docMk/>
          <pc:sldMk cId="2742530720" sldId="470"/>
        </pc:sldMkLst>
      </pc:sldChg>
      <pc:sldChg chg="addSp delSp modSp new mod modNotesTx">
        <pc:chgData name="Peta Craig" userId="b403983d7592b689" providerId="LiveId" clId="{B3B75DA0-8123-49D9-A973-119B14C712D1}" dt="2025-09-14T09:26:12.006" v="777" actId="255"/>
        <pc:sldMkLst>
          <pc:docMk/>
          <pc:sldMk cId="3917711792" sldId="471"/>
        </pc:sldMkLst>
      </pc:sldChg>
      <pc:sldChg chg="modSp new mod modNotesTx">
        <pc:chgData name="Peta Craig" userId="b403983d7592b689" providerId="LiveId" clId="{B3B75DA0-8123-49D9-A973-119B14C712D1}" dt="2025-09-14T09:27:04.395" v="860" actId="255"/>
        <pc:sldMkLst>
          <pc:docMk/>
          <pc:sldMk cId="3973079056" sldId="472"/>
        </pc:sldMkLst>
      </pc:sldChg>
      <pc:sldChg chg="modSp new mod">
        <pc:chgData name="Peta Craig" userId="b403983d7592b689" providerId="LiveId" clId="{B3B75DA0-8123-49D9-A973-119B14C712D1}" dt="2025-09-14T09:27:50.689" v="898" actId="255"/>
        <pc:sldMkLst>
          <pc:docMk/>
          <pc:sldMk cId="2879143076" sldId="473"/>
        </pc:sldMkLst>
      </pc:sldChg>
      <pc:sldChg chg="addSp modSp new add del mod modNotesTx">
        <pc:chgData name="Peta Craig" userId="b403983d7592b689" providerId="LiveId" clId="{B3B75DA0-8123-49D9-A973-119B14C712D1}" dt="2025-10-28T08:36:27.479" v="4398" actId="47"/>
        <pc:sldMkLst>
          <pc:docMk/>
          <pc:sldMk cId="1247609860" sldId="474"/>
        </pc:sldMkLst>
      </pc:sldChg>
      <pc:sldChg chg="modSp new del mod modNotesTx">
        <pc:chgData name="Peta Craig" userId="b403983d7592b689" providerId="LiveId" clId="{B3B75DA0-8123-49D9-A973-119B14C712D1}" dt="2025-10-28T08:36:17.520" v="4352" actId="47"/>
        <pc:sldMkLst>
          <pc:docMk/>
          <pc:sldMk cId="3249520279" sldId="475"/>
        </pc:sldMkLst>
      </pc:sldChg>
      <pc:sldChg chg="modSp add del mod">
        <pc:chgData name="Peta Craig" userId="b403983d7592b689" providerId="LiveId" clId="{B3B75DA0-8123-49D9-A973-119B14C712D1}" dt="2025-10-28T08:36:18.103" v="4353" actId="47"/>
        <pc:sldMkLst>
          <pc:docMk/>
          <pc:sldMk cId="1170395651" sldId="476"/>
        </pc:sldMkLst>
      </pc:sldChg>
      <pc:sldChg chg="add del">
        <pc:chgData name="Peta Craig" userId="b403983d7592b689" providerId="LiveId" clId="{B3B75DA0-8123-49D9-A973-119B14C712D1}" dt="2025-10-28T08:36:18.501" v="4354" actId="47"/>
        <pc:sldMkLst>
          <pc:docMk/>
          <pc:sldMk cId="2451699745" sldId="477"/>
        </pc:sldMkLst>
      </pc:sldChg>
      <pc:sldChg chg="addSp delSp modSp add del mod delAnim modAnim">
        <pc:chgData name="Peta Craig" userId="b403983d7592b689" providerId="LiveId" clId="{B3B75DA0-8123-49D9-A973-119B14C712D1}" dt="2025-10-28T08:36:19.055" v="4355" actId="47"/>
        <pc:sldMkLst>
          <pc:docMk/>
          <pc:sldMk cId="1881812313" sldId="478"/>
        </pc:sldMkLst>
      </pc:sldChg>
      <pc:sldChg chg="addSp modSp new del mod modAnim">
        <pc:chgData name="Peta Craig" userId="b403983d7592b689" providerId="LiveId" clId="{B3B75DA0-8123-49D9-A973-119B14C712D1}" dt="2025-10-28T08:36:19.221" v="4356" actId="47"/>
        <pc:sldMkLst>
          <pc:docMk/>
          <pc:sldMk cId="2878088846" sldId="479"/>
        </pc:sldMkLst>
      </pc:sldChg>
      <pc:sldChg chg="modSp add del mod">
        <pc:chgData name="Peta Craig" userId="b403983d7592b689" providerId="LiveId" clId="{B3B75DA0-8123-49D9-A973-119B14C712D1}" dt="2025-10-28T08:36:19.396" v="4357" actId="47"/>
        <pc:sldMkLst>
          <pc:docMk/>
          <pc:sldMk cId="2577274835" sldId="480"/>
        </pc:sldMkLst>
      </pc:sldChg>
      <pc:sldChg chg="modSp new del mod modNotesTx">
        <pc:chgData name="Peta Craig" userId="b403983d7592b689" providerId="LiveId" clId="{B3B75DA0-8123-49D9-A973-119B14C712D1}" dt="2025-10-28T08:36:19.537" v="4358" actId="47"/>
        <pc:sldMkLst>
          <pc:docMk/>
          <pc:sldMk cId="3527704154" sldId="481"/>
        </pc:sldMkLst>
      </pc:sldChg>
      <pc:sldChg chg="modSp new del mod modNotesTx">
        <pc:chgData name="Peta Craig" userId="b403983d7592b689" providerId="LiveId" clId="{B3B75DA0-8123-49D9-A973-119B14C712D1}" dt="2025-10-28T08:36:19.676" v="4359" actId="47"/>
        <pc:sldMkLst>
          <pc:docMk/>
          <pc:sldMk cId="397758872" sldId="482"/>
        </pc:sldMkLst>
      </pc:sldChg>
      <pc:sldChg chg="addSp delSp modSp new del mod modNotesTx">
        <pc:chgData name="Peta Craig" userId="b403983d7592b689" providerId="LiveId" clId="{B3B75DA0-8123-49D9-A973-119B14C712D1}" dt="2025-10-28T08:36:19.833" v="4360" actId="47"/>
        <pc:sldMkLst>
          <pc:docMk/>
          <pc:sldMk cId="3419413121" sldId="483"/>
        </pc:sldMkLst>
      </pc:sldChg>
      <pc:sldChg chg="addSp delSp modSp new del mod modNotesTx">
        <pc:chgData name="Peta Craig" userId="b403983d7592b689" providerId="LiveId" clId="{B3B75DA0-8123-49D9-A973-119B14C712D1}" dt="2025-10-28T08:36:19.977" v="4361" actId="47"/>
        <pc:sldMkLst>
          <pc:docMk/>
          <pc:sldMk cId="274720411" sldId="484"/>
        </pc:sldMkLst>
      </pc:sldChg>
      <pc:sldChg chg="modSp new del mod modNotesTx">
        <pc:chgData name="Peta Craig" userId="b403983d7592b689" providerId="LiveId" clId="{B3B75DA0-8123-49D9-A973-119B14C712D1}" dt="2025-10-28T08:36:20.118" v="4362" actId="47"/>
        <pc:sldMkLst>
          <pc:docMk/>
          <pc:sldMk cId="3220640885" sldId="485"/>
        </pc:sldMkLst>
      </pc:sldChg>
      <pc:sldChg chg="addSp delSp modSp new del mod modNotesTx">
        <pc:chgData name="Peta Craig" userId="b403983d7592b689" providerId="LiveId" clId="{B3B75DA0-8123-49D9-A973-119B14C712D1}" dt="2025-10-28T08:36:20.278" v="4363" actId="47"/>
        <pc:sldMkLst>
          <pc:docMk/>
          <pc:sldMk cId="350869587" sldId="486"/>
        </pc:sldMkLst>
      </pc:sldChg>
      <pc:sldChg chg="addSp modSp new del mod modAnim modNotesTx">
        <pc:chgData name="Peta Craig" userId="b403983d7592b689" providerId="LiveId" clId="{B3B75DA0-8123-49D9-A973-119B14C712D1}" dt="2025-10-28T08:36:20.442" v="4364" actId="47"/>
        <pc:sldMkLst>
          <pc:docMk/>
          <pc:sldMk cId="816590573" sldId="487"/>
        </pc:sldMkLst>
      </pc:sldChg>
      <pc:sldChg chg="modSp new del mod modNotesTx">
        <pc:chgData name="Peta Craig" userId="b403983d7592b689" providerId="LiveId" clId="{B3B75DA0-8123-49D9-A973-119B14C712D1}" dt="2025-10-28T08:36:20.578" v="4365" actId="47"/>
        <pc:sldMkLst>
          <pc:docMk/>
          <pc:sldMk cId="628723056" sldId="488"/>
        </pc:sldMkLst>
      </pc:sldChg>
      <pc:sldChg chg="addSp modSp new del mod modNotesTx">
        <pc:chgData name="Peta Craig" userId="b403983d7592b689" providerId="LiveId" clId="{B3B75DA0-8123-49D9-A973-119B14C712D1}" dt="2025-10-28T08:36:20.740" v="4366" actId="47"/>
        <pc:sldMkLst>
          <pc:docMk/>
          <pc:sldMk cId="1639380102" sldId="489"/>
        </pc:sldMkLst>
      </pc:sldChg>
      <pc:sldChg chg="modSp new del mod">
        <pc:chgData name="Peta Craig" userId="b403983d7592b689" providerId="LiveId" clId="{B3B75DA0-8123-49D9-A973-119B14C712D1}" dt="2025-10-28T08:36:20.894" v="4367" actId="47"/>
        <pc:sldMkLst>
          <pc:docMk/>
          <pc:sldMk cId="2497397020" sldId="490"/>
        </pc:sldMkLst>
      </pc:sldChg>
      <pc:sldChg chg="modSp new del mod modNotesTx">
        <pc:chgData name="Peta Craig" userId="b403983d7592b689" providerId="LiveId" clId="{B3B75DA0-8123-49D9-A973-119B14C712D1}" dt="2025-10-28T08:36:21.056" v="4368" actId="47"/>
        <pc:sldMkLst>
          <pc:docMk/>
          <pc:sldMk cId="257495253" sldId="491"/>
        </pc:sldMkLst>
      </pc:sldChg>
      <pc:sldChg chg="modSp add del mod">
        <pc:chgData name="Peta Craig" userId="b403983d7592b689" providerId="LiveId" clId="{B3B75DA0-8123-49D9-A973-119B14C712D1}" dt="2025-10-28T08:36:21.229" v="4369" actId="47"/>
        <pc:sldMkLst>
          <pc:docMk/>
          <pc:sldMk cId="3658552693" sldId="492"/>
        </pc:sldMkLst>
      </pc:sldChg>
      <pc:sldChg chg="add del">
        <pc:chgData name="Peta Craig" userId="b403983d7592b689" providerId="LiveId" clId="{B3B75DA0-8123-49D9-A973-119B14C712D1}" dt="2025-10-28T08:36:21.406" v="4370" actId="47"/>
        <pc:sldMkLst>
          <pc:docMk/>
          <pc:sldMk cId="2228050024" sldId="493"/>
        </pc:sldMkLst>
      </pc:sldChg>
      <pc:sldChg chg="delSp modSp add del mod delAnim modAnim modNotesTx">
        <pc:chgData name="Peta Craig" userId="b403983d7592b689" providerId="LiveId" clId="{B3B75DA0-8123-49D9-A973-119B14C712D1}" dt="2025-10-28T08:36:21.562" v="4371" actId="47"/>
        <pc:sldMkLst>
          <pc:docMk/>
          <pc:sldMk cId="1076161890" sldId="494"/>
        </pc:sldMkLst>
      </pc:sldChg>
      <pc:sldChg chg="addSp delSp modSp add del mod delAnim modAnim">
        <pc:chgData name="Peta Craig" userId="b403983d7592b689" providerId="LiveId" clId="{B3B75DA0-8123-49D9-A973-119B14C712D1}" dt="2025-10-28T08:36:21.725" v="4372" actId="47"/>
        <pc:sldMkLst>
          <pc:docMk/>
          <pc:sldMk cId="2302409692" sldId="495"/>
        </pc:sldMkLst>
      </pc:sldChg>
      <pc:sldChg chg="modSp add del mod">
        <pc:chgData name="Peta Craig" userId="b403983d7592b689" providerId="LiveId" clId="{B3B75DA0-8123-49D9-A973-119B14C712D1}" dt="2025-10-28T08:36:21.878" v="4373" actId="47"/>
        <pc:sldMkLst>
          <pc:docMk/>
          <pc:sldMk cId="1544070943" sldId="496"/>
        </pc:sldMkLst>
      </pc:sldChg>
      <pc:sldChg chg="modSp new del mod">
        <pc:chgData name="Peta Craig" userId="b403983d7592b689" providerId="LiveId" clId="{B3B75DA0-8123-49D9-A973-119B14C712D1}" dt="2025-10-28T08:36:22.051" v="4374" actId="47"/>
        <pc:sldMkLst>
          <pc:docMk/>
          <pc:sldMk cId="2229550051" sldId="497"/>
        </pc:sldMkLst>
      </pc:sldChg>
      <pc:sldChg chg="addSp delSp modSp new del mod modAnim modNotesTx">
        <pc:chgData name="Peta Craig" userId="b403983d7592b689" providerId="LiveId" clId="{B3B75DA0-8123-49D9-A973-119B14C712D1}" dt="2025-10-28T08:36:22.216" v="4375" actId="47"/>
        <pc:sldMkLst>
          <pc:docMk/>
          <pc:sldMk cId="1006317403" sldId="498"/>
        </pc:sldMkLst>
      </pc:sldChg>
      <pc:sldChg chg="addSp delSp modSp new del mod">
        <pc:chgData name="Peta Craig" userId="b403983d7592b689" providerId="LiveId" clId="{B3B75DA0-8123-49D9-A973-119B14C712D1}" dt="2025-10-28T08:36:22.353" v="4376" actId="47"/>
        <pc:sldMkLst>
          <pc:docMk/>
          <pc:sldMk cId="317545656" sldId="499"/>
        </pc:sldMkLst>
      </pc:sldChg>
      <pc:sldChg chg="modSp new del mod modNotesTx">
        <pc:chgData name="Peta Craig" userId="b403983d7592b689" providerId="LiveId" clId="{B3B75DA0-8123-49D9-A973-119B14C712D1}" dt="2025-10-28T08:36:22.862" v="4377" actId="47"/>
        <pc:sldMkLst>
          <pc:docMk/>
          <pc:sldMk cId="3186223604" sldId="500"/>
        </pc:sldMkLst>
      </pc:sldChg>
      <pc:sldChg chg="addSp delSp modSp new del mod">
        <pc:chgData name="Peta Craig" userId="b403983d7592b689" providerId="LiveId" clId="{B3B75DA0-8123-49D9-A973-119B14C712D1}" dt="2025-10-28T08:36:22.878" v="4378" actId="47"/>
        <pc:sldMkLst>
          <pc:docMk/>
          <pc:sldMk cId="3377630933" sldId="501"/>
        </pc:sldMkLst>
      </pc:sldChg>
      <pc:sldChg chg="modSp add del mod">
        <pc:chgData name="Peta Craig" userId="b403983d7592b689" providerId="LiveId" clId="{B3B75DA0-8123-49D9-A973-119B14C712D1}" dt="2025-10-28T08:36:22.912" v="4379" actId="47"/>
        <pc:sldMkLst>
          <pc:docMk/>
          <pc:sldMk cId="2983357815" sldId="502"/>
        </pc:sldMkLst>
      </pc:sldChg>
      <pc:sldChg chg="add del">
        <pc:chgData name="Peta Craig" userId="b403983d7592b689" providerId="LiveId" clId="{B3B75DA0-8123-49D9-A973-119B14C712D1}" dt="2025-10-28T08:36:22.941" v="4380" actId="47"/>
        <pc:sldMkLst>
          <pc:docMk/>
          <pc:sldMk cId="3420166018" sldId="503"/>
        </pc:sldMkLst>
      </pc:sldChg>
      <pc:sldChg chg="addSp delSp modSp add del mod delAnim modAnim">
        <pc:chgData name="Peta Craig" userId="b403983d7592b689" providerId="LiveId" clId="{B3B75DA0-8123-49D9-A973-119B14C712D1}" dt="2025-10-28T08:36:22.973" v="4381" actId="47"/>
        <pc:sldMkLst>
          <pc:docMk/>
          <pc:sldMk cId="2739140564" sldId="504"/>
        </pc:sldMkLst>
      </pc:sldChg>
      <pc:sldChg chg="modSp add del mod">
        <pc:chgData name="Peta Craig" userId="b403983d7592b689" providerId="LiveId" clId="{B3B75DA0-8123-49D9-A973-119B14C712D1}" dt="2025-09-14T09:58:08.941" v="2744" actId="47"/>
        <pc:sldMkLst>
          <pc:docMk/>
          <pc:sldMk cId="3331923469" sldId="505"/>
        </pc:sldMkLst>
      </pc:sldChg>
      <pc:sldChg chg="modSp add del mod">
        <pc:chgData name="Peta Craig" userId="b403983d7592b689" providerId="LiveId" clId="{B3B75DA0-8123-49D9-A973-119B14C712D1}" dt="2025-10-28T08:36:22.995" v="4382" actId="47"/>
        <pc:sldMkLst>
          <pc:docMk/>
          <pc:sldMk cId="3877410263" sldId="506"/>
        </pc:sldMkLst>
      </pc:sldChg>
      <pc:sldChg chg="modSp new del mod">
        <pc:chgData name="Peta Craig" userId="b403983d7592b689" providerId="LiveId" clId="{B3B75DA0-8123-49D9-A973-119B14C712D1}" dt="2025-10-28T08:36:23.027" v="4383" actId="47"/>
        <pc:sldMkLst>
          <pc:docMk/>
          <pc:sldMk cId="1546731969" sldId="507"/>
        </pc:sldMkLst>
      </pc:sldChg>
      <pc:sldChg chg="addSp delSp modSp new del mod modNotesTx">
        <pc:chgData name="Peta Craig" userId="b403983d7592b689" providerId="LiveId" clId="{B3B75DA0-8123-49D9-A973-119B14C712D1}" dt="2025-10-28T08:36:23.052" v="4384" actId="47"/>
        <pc:sldMkLst>
          <pc:docMk/>
          <pc:sldMk cId="634882494" sldId="508"/>
        </pc:sldMkLst>
      </pc:sldChg>
      <pc:sldChg chg="addSp delSp modSp new del mod modNotesTx">
        <pc:chgData name="Peta Craig" userId="b403983d7592b689" providerId="LiveId" clId="{B3B75DA0-8123-49D9-A973-119B14C712D1}" dt="2025-10-28T08:36:23.103" v="4385" actId="47"/>
        <pc:sldMkLst>
          <pc:docMk/>
          <pc:sldMk cId="3944840095" sldId="509"/>
        </pc:sldMkLst>
      </pc:sldChg>
      <pc:sldChg chg="addSp delSp modSp new del mod modNotesTx">
        <pc:chgData name="Peta Craig" userId="b403983d7592b689" providerId="LiveId" clId="{B3B75DA0-8123-49D9-A973-119B14C712D1}" dt="2025-10-28T08:36:23.115" v="4386" actId="47"/>
        <pc:sldMkLst>
          <pc:docMk/>
          <pc:sldMk cId="4028929446" sldId="510"/>
        </pc:sldMkLst>
      </pc:sldChg>
      <pc:sldChg chg="addSp delSp modSp new del mod modNotesTx">
        <pc:chgData name="Peta Craig" userId="b403983d7592b689" providerId="LiveId" clId="{B3B75DA0-8123-49D9-A973-119B14C712D1}" dt="2025-10-28T08:36:23.150" v="4387" actId="47"/>
        <pc:sldMkLst>
          <pc:docMk/>
          <pc:sldMk cId="2168133807" sldId="511"/>
        </pc:sldMkLst>
      </pc:sldChg>
      <pc:sldChg chg="addSp delSp modSp new del mod modNotesTx">
        <pc:chgData name="Peta Craig" userId="b403983d7592b689" providerId="LiveId" clId="{B3B75DA0-8123-49D9-A973-119B14C712D1}" dt="2025-10-28T08:36:23.200" v="4388" actId="47"/>
        <pc:sldMkLst>
          <pc:docMk/>
          <pc:sldMk cId="3344590724" sldId="512"/>
        </pc:sldMkLst>
      </pc:sldChg>
      <pc:sldChg chg="addSp delSp modSp new del mod modNotesTx">
        <pc:chgData name="Peta Craig" userId="b403983d7592b689" providerId="LiveId" clId="{B3B75DA0-8123-49D9-A973-119B14C712D1}" dt="2025-10-28T08:36:23.221" v="4389" actId="47"/>
        <pc:sldMkLst>
          <pc:docMk/>
          <pc:sldMk cId="3170412946" sldId="513"/>
        </pc:sldMkLst>
      </pc:sldChg>
      <pc:sldChg chg="modSp new del mod">
        <pc:chgData name="Peta Craig" userId="b403983d7592b689" providerId="LiveId" clId="{B3B75DA0-8123-49D9-A973-119B14C712D1}" dt="2025-10-28T08:36:23.232" v="4390" actId="47"/>
        <pc:sldMkLst>
          <pc:docMk/>
          <pc:sldMk cId="1158729620" sldId="514"/>
        </pc:sldMkLst>
      </pc:sldChg>
      <pc:sldChg chg="modSp new del mod">
        <pc:chgData name="Peta Craig" userId="b403983d7592b689" providerId="LiveId" clId="{B3B75DA0-8123-49D9-A973-119B14C712D1}" dt="2025-10-28T08:36:23.258" v="4391" actId="47"/>
        <pc:sldMkLst>
          <pc:docMk/>
          <pc:sldMk cId="1294892924" sldId="515"/>
        </pc:sldMkLst>
      </pc:sldChg>
      <pc:sldChg chg="modSp add del">
        <pc:chgData name="Peta Craig" userId="b403983d7592b689" providerId="LiveId" clId="{B3B75DA0-8123-49D9-A973-119B14C712D1}" dt="2025-10-28T08:36:23.305" v="4392" actId="47"/>
        <pc:sldMkLst>
          <pc:docMk/>
          <pc:sldMk cId="2429678630" sldId="516"/>
        </pc:sldMkLst>
      </pc:sldChg>
      <pc:sldChg chg="modSp add del mod">
        <pc:chgData name="Peta Craig" userId="b403983d7592b689" providerId="LiveId" clId="{B3B75DA0-8123-49D9-A973-119B14C712D1}" dt="2025-10-28T08:36:23.332" v="4393" actId="47"/>
        <pc:sldMkLst>
          <pc:docMk/>
          <pc:sldMk cId="2216677774" sldId="517"/>
        </pc:sldMkLst>
      </pc:sldChg>
      <pc:sldChg chg="addSp delSp modSp add del mod">
        <pc:chgData name="Peta Craig" userId="b403983d7592b689" providerId="LiveId" clId="{B3B75DA0-8123-49D9-A973-119B14C712D1}" dt="2025-10-28T08:36:23.353" v="4394" actId="47"/>
        <pc:sldMkLst>
          <pc:docMk/>
          <pc:sldMk cId="3593950714" sldId="518"/>
        </pc:sldMkLst>
      </pc:sldChg>
      <pc:sldChg chg="addSp delSp modSp add del mod">
        <pc:chgData name="Peta Craig" userId="b403983d7592b689" providerId="LiveId" clId="{B3B75DA0-8123-49D9-A973-119B14C712D1}" dt="2025-10-28T08:36:38.334" v="4401" actId="47"/>
        <pc:sldMkLst>
          <pc:docMk/>
          <pc:sldMk cId="2781876283" sldId="519"/>
        </pc:sldMkLst>
        <pc:picChg chg="add mod">
          <ac:chgData name="Peta Craig" userId="b403983d7592b689" providerId="LiveId" clId="{B3B75DA0-8123-49D9-A973-119B14C712D1}" dt="2025-10-14T02:56:29.861" v="3929" actId="1076"/>
          <ac:picMkLst>
            <pc:docMk/>
            <pc:sldMk cId="2781876283" sldId="519"/>
            <ac:picMk id="3" creationId="{E450B488-25CA-0A79-3A70-5AB822CE17C4}"/>
          </ac:picMkLst>
        </pc:picChg>
      </pc:sldChg>
      <pc:sldChg chg="delSp new del mod">
        <pc:chgData name="Peta Craig" userId="b403983d7592b689" providerId="LiveId" clId="{B3B75DA0-8123-49D9-A973-119B14C712D1}" dt="2025-10-23T22:52:29.291" v="3938" actId="47"/>
        <pc:sldMkLst>
          <pc:docMk/>
          <pc:sldMk cId="2078318182" sldId="520"/>
        </pc:sldMkLst>
      </pc:sldChg>
      <pc:sldChg chg="addSp delSp modSp new del mod">
        <pc:chgData name="Peta Craig" userId="b403983d7592b689" providerId="LiveId" clId="{B3B75DA0-8123-49D9-A973-119B14C712D1}" dt="2025-10-23T23:11:52.640" v="4301" actId="47"/>
        <pc:sldMkLst>
          <pc:docMk/>
          <pc:sldMk cId="2191549201" sldId="520"/>
        </pc:sldMkLst>
      </pc:sldChg>
      <pc:sldChg chg="add del">
        <pc:chgData name="Peta Craig" userId="b403983d7592b689" providerId="LiveId" clId="{B3B75DA0-8123-49D9-A973-119B14C712D1}" dt="2025-09-14T09:23:24.224" v="688"/>
        <pc:sldMkLst>
          <pc:docMk/>
          <pc:sldMk cId="4148394204" sldId="630"/>
        </pc:sldMkLst>
      </pc:sldChg>
      <pc:sldMasterChg chg="delSldLayout">
        <pc:chgData name="Peta Craig" userId="b403983d7592b689" providerId="LiveId" clId="{B3B75DA0-8123-49D9-A973-119B14C712D1}" dt="2025-10-28T08:36:23.305" v="4392" actId="47"/>
        <pc:sldMasterMkLst>
          <pc:docMk/>
          <pc:sldMasterMk cId="896349280" sldId="2147483660"/>
        </pc:sldMasterMkLst>
        <pc:sldLayoutChg chg="del">
          <pc:chgData name="Peta Craig" userId="b403983d7592b689" providerId="LiveId" clId="{B3B75DA0-8123-49D9-A973-119B14C712D1}" dt="2025-10-28T08:36:23.305" v="4392" actId="47"/>
          <pc:sldLayoutMkLst>
            <pc:docMk/>
            <pc:sldMasterMk cId="896349280" sldId="2147483660"/>
            <pc:sldLayoutMk cId="2260991848" sldId="2147483665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5BEE9-A8A4-46BA-B9B2-760C2F738BD7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372F65-1D99-42B4-866A-C3A0AD157A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786970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See: https://www.foodstandards.gov.au/consumer/labelling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862319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Further specific information is available here:</a:t>
            </a:r>
          </a:p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https://www.foodauthority.nsw.gov.au/food-labelling/labels-law/labelling-laws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90605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[1.24]</a:t>
            </a:r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For additional information see:</a:t>
            </a:r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https://www.foodstandards.gov.au/consumer/labelling/ingredients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3270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dirty="0"/>
              <a:t>[0.54]</a:t>
            </a:r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endParaRPr lang="en-AU" dirty="0"/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dirty="0"/>
              <a:t>For additional information see:</a:t>
            </a:r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dirty="0"/>
              <a:t>https://www.foodstandards.gov.au/consumer/labelling/panels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4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645802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This infographic provides further details on the NIP. It provides information on what to look for in terms of making healthier food choices. </a:t>
            </a:r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>
              <a:lnSpc>
                <a:spcPct val="107000"/>
              </a:lnSpc>
              <a:spcBef>
                <a:spcPts val="50"/>
              </a:spcBef>
              <a:spcAft>
                <a:spcPts val="50"/>
              </a:spcAft>
              <a:buFont typeface="Symbol" panose="05050102010706020507" pitchFamily="18" charset="2"/>
              <a:buNone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Source: eatforhalth.gov.au 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1347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The FSANZ Food Standards Code regulates these claims, including the foods in which they can be placed (not all foods can carry nutrition and health claims). </a:t>
            </a:r>
          </a:p>
          <a:p>
            <a:endParaRPr lang="en-AU" sz="11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For further details:</a:t>
            </a:r>
          </a:p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https://www.foodauthority.nsw.gov.au/food-labelling/labels-law/health-nutrition-claims</a:t>
            </a:r>
          </a:p>
          <a:p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https://www.foodstandards.gov.au/consumer/labelling/nutrition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502737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AU" sz="1100" dirty="0">
                <a:latin typeface="Arial" panose="020B0604020202020204" pitchFamily="34" charset="0"/>
                <a:cs typeface="Arial" panose="020B0604020202020204" pitchFamily="34" charset="0"/>
              </a:rPr>
              <a:t>See: https://www.foodstandards.gov.au/consumer/labelling</a:t>
            </a:r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2372F65-1D99-42B4-866A-C3A0AD157AF6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96969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1F3ED81-12D8-4EED-B9D1-87F685470F84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376599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97F0D-D387-5BAC-C8F2-FB055587125F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905294"/>
            <a:ext cx="9144000" cy="990182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Title style</a:t>
            </a:r>
            <a:endParaRPr lang="en-AU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B03CA4-7833-D786-52E4-AA6D65BFD5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C6FD536-B77E-DE5A-B6F6-0366234F3C60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020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I and S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667A23A3-F901-9CB3-9E4C-BE56FCAA4E52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8200" y="2789464"/>
            <a:ext cx="10515600" cy="849086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B93C7F0-93B9-BB4E-A9D8-82C8FF45F726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  <p:sp>
        <p:nvSpPr>
          <p:cNvPr id="6" name="Content Placeholder 1">
            <a:extLst>
              <a:ext uri="{FF2B5EF4-FFF2-40B4-BE49-F238E27FC236}">
                <a16:creationId xmlns:a16="http://schemas.microsoft.com/office/drawing/2014/main" id="{E7F49400-C314-3677-9E10-67C8C47E66D1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861495" y="708822"/>
            <a:ext cx="10515600" cy="1643853"/>
          </a:xfrm>
        </p:spPr>
        <p:txBody>
          <a:bodyPr>
            <a:normAutofit/>
          </a:bodyPr>
          <a:lstStyle>
            <a:lvl1pPr marL="0" indent="0">
              <a:buNone/>
              <a:defRPr sz="4400"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style:</a:t>
            </a:r>
          </a:p>
        </p:txBody>
      </p:sp>
      <p:sp>
        <p:nvSpPr>
          <p:cNvPr id="7" name="Content Placeholder 1">
            <a:extLst>
              <a:ext uri="{FF2B5EF4-FFF2-40B4-BE49-F238E27FC236}">
                <a16:creationId xmlns:a16="http://schemas.microsoft.com/office/drawing/2014/main" id="{F8DF6B3A-8AF3-AAB8-37CD-F0BAB0F01F4F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38200" y="3780063"/>
            <a:ext cx="10515600" cy="2460939"/>
          </a:xfrm>
        </p:spPr>
        <p:txBody>
          <a:bodyPr>
            <a:normAutofit/>
          </a:bodyPr>
          <a:lstStyle>
            <a:lvl1pPr marL="571500" marR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571500" marR="0" lvl="0" indent="-5715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dirty="0"/>
              <a:t>Click to edit Master text style</a:t>
            </a:r>
            <a:r>
              <a:rPr lang="en-AU" sz="4400" b="1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endParaRPr lang="en-A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358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Mai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87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42A19-221D-63EE-C80C-7E1347346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623371"/>
          </a:xfrm>
          <a:prstGeom prst="rect">
            <a:avLst/>
          </a:prstGeom>
        </p:spPr>
        <p:txBody>
          <a:bodyPr>
            <a:normAutofit/>
          </a:bodyPr>
          <a:lstStyle>
            <a:lvl1pPr marL="540000" indent="-540000">
              <a:defRPr sz="4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87083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esson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75295-764E-0CC6-7AB6-21BCA1B9E43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2041887"/>
            <a:ext cx="10515600" cy="1325563"/>
          </a:xfrm>
          <a:prstGeom prst="rect">
            <a:avLst/>
          </a:prstGeom>
        </p:spPr>
        <p:txBody>
          <a:bodyPr/>
          <a:lstStyle>
            <a:lvl1pPr algn="ctr">
              <a:defRPr>
                <a:solidFill>
                  <a:srgbClr val="FF99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Lesson </a:t>
            </a: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4053F8-B7B8-EFFC-98F1-CC27658E3E78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68000" y="5331791"/>
            <a:ext cx="1418190" cy="1418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818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5BEEFA-94E5-2732-9E50-038B8E1B0D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8E7D0-7EE8-5FED-52F5-29233B920B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9EC90F-855B-E58E-DCCF-12E86C6221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DD9F5D-DB44-4B78-B53C-ABEE6382CFC7}" type="datetimeFigureOut">
              <a:rPr lang="en-AU" smtClean="0"/>
              <a:t>28/10/2025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C89B0-6D05-41F2-8B62-3BDB552A78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E31E7D-3D91-22D2-51F2-B9333CADFF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B8B2E9D-30BC-48DC-8F9A-72B92D07ACD1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96349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OTBEwifs25c?feature=oembed" TargetMode="Externa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3.xml"/><Relationship Id="rId1" Type="http://schemas.openxmlformats.org/officeDocument/2006/relationships/video" Target="https://www.youtube.com/embed/BdSIDv5egzY?feature=oembed" TargetMode="Externa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1DC40-4731-D476-31A1-642C3EAE74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labelling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9CEBC2-A620-6185-7EE5-482A84F926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Food labelling provides consumers with information to make safe and nutritious food choices.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/>
              <a:t>Food Standards Australia New Zealand (FSANZ) sets the standards for what information </a:t>
            </a:r>
            <a:r>
              <a:rPr lang="en-AU" u="sng" kern="100" dirty="0"/>
              <a:t>must</a:t>
            </a:r>
            <a:r>
              <a:rPr lang="en-AU" kern="100" dirty="0"/>
              <a:t> be on food labels. 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2031504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2F7C-DF8B-6673-8995-4A7CCE6496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Food labelling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E93A1-F702-641E-F92D-8CC2BA1793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4926721"/>
          </a:xfrm>
        </p:spPr>
        <p:txBody>
          <a:bodyPr>
            <a:normAutofit lnSpcReduction="10000"/>
          </a:bodyPr>
          <a:lstStyle/>
          <a:p>
            <a:r>
              <a:rPr lang="en-AU" sz="4000" dirty="0"/>
              <a:t>Mandatory information</a:t>
            </a:r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endParaRPr lang="en-AU" dirty="0"/>
          </a:p>
          <a:p>
            <a:r>
              <a:rPr lang="en-AU" sz="4000" dirty="0"/>
              <a:t>Additional information may be included.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45FE3F3-1E20-4B7C-9F0B-AC674F9100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2527869"/>
              </p:ext>
            </p:extLst>
          </p:nvPr>
        </p:nvGraphicFramePr>
        <p:xfrm>
          <a:off x="1461687" y="2474757"/>
          <a:ext cx="8867554" cy="2781039"/>
        </p:xfrm>
        <a:graphic>
          <a:graphicData uri="http://schemas.openxmlformats.org/drawingml/2006/table">
            <a:tbl>
              <a:tblPr firstRow="1" bandRow="1"/>
              <a:tblGrid>
                <a:gridCol w="4692099">
                  <a:extLst>
                    <a:ext uri="{9D8B030D-6E8A-4147-A177-3AD203B41FA5}">
                      <a16:colId xmlns:a16="http://schemas.microsoft.com/office/drawing/2014/main" val="1736308026"/>
                    </a:ext>
                  </a:extLst>
                </a:gridCol>
                <a:gridCol w="4175455">
                  <a:extLst>
                    <a:ext uri="{9D8B030D-6E8A-4147-A177-3AD203B41FA5}">
                      <a16:colId xmlns:a16="http://schemas.microsoft.com/office/drawing/2014/main" val="2360341160"/>
                    </a:ext>
                  </a:extLst>
                </a:gridCol>
              </a:tblGrid>
              <a:tr h="73339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and/or description of the food</a:t>
                      </a:r>
                      <a:endParaRPr lang="en-AU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Name and Australian street address of the supplier of food </a:t>
                      </a:r>
                      <a:endParaRPr lang="en-AU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894840"/>
                  </a:ext>
                </a:extLst>
              </a:tr>
              <a:tr h="4249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‘Lot’ number (for traceability)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 of ingredients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8835426"/>
                  </a:ext>
                </a:extLst>
              </a:tr>
              <a:tr h="4249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 mark (use by or best before)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Nutrition information panel (NIP)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8044789"/>
                  </a:ext>
                </a:extLst>
              </a:tr>
              <a:tr h="76190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Country of origin of the food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US" b="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Warning and advisory statements and declarations (e.g. for allergens)</a:t>
                      </a:r>
                      <a:endParaRPr lang="en-AU" b="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15750850"/>
                  </a:ext>
                </a:extLst>
              </a:tr>
              <a:tr h="43593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r>
                        <a:rPr lang="en-AU" sz="1800" b="0" kern="1200" dirty="0">
                          <a:solidFill>
                            <a:sysClr val="windowText" lastClr="000000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Directions for use and storage (some foods)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endParaRPr lang="en-AU" sz="1800" b="0" kern="1200" dirty="0">
                        <a:solidFill>
                          <a:sysClr val="windowText" lastClr="0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40024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48743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9F261-1785-2BF2-1A90-6B6FD81E2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Ingredient list</a:t>
            </a:r>
          </a:p>
        </p:txBody>
      </p:sp>
      <p:pic>
        <p:nvPicPr>
          <p:cNvPr id="4" name="Online Media 1" title="Food labels: Ingredients lists">
            <a:hlinkClick r:id="" action="ppaction://media"/>
            <a:extLst>
              <a:ext uri="{FF2B5EF4-FFF2-40B4-BE49-F238E27FC236}">
                <a16:creationId xmlns:a16="http://schemas.microsoft.com/office/drawing/2014/main" id="{86E95E13-33CE-BF29-D5B7-BCABA57ABC3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100410" y="1424350"/>
            <a:ext cx="7991180" cy="4511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071201"/>
      </p:ext>
    </p:extLst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BE8EDF-F925-9FAF-AD98-B1916BADD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Nutrition Information Panel (NIP)</a:t>
            </a:r>
          </a:p>
        </p:txBody>
      </p:sp>
      <p:pic>
        <p:nvPicPr>
          <p:cNvPr id="4" name="Online Media 2" title="Food labels: Nutrition information">
            <a:hlinkClick r:id="" action="ppaction://media"/>
            <a:extLst>
              <a:ext uri="{FF2B5EF4-FFF2-40B4-BE49-F238E27FC236}">
                <a16:creationId xmlns:a16="http://schemas.microsoft.com/office/drawing/2014/main" id="{7572308D-C131-46D4-0324-EB59416DC34D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2101018" y="1676501"/>
            <a:ext cx="7989964" cy="451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530720"/>
      </p:ext>
    </p:extLst>
  </p:cSld>
  <p:clrMapOvr>
    <a:masterClrMapping/>
  </p:clrMapOvr>
  <p:timing>
    <p:tnLst>
      <p:par>
        <p:cTn id="1" dur="indefinite" restart="never" nodeType="tmRoot">
          <p:childTnLst>
            <p:video>
              <p:cMediaNode vol="80000">
                <p:cTn id="2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4CE8E6-3E27-7B0F-056B-1251ADA6A1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Nutrition Information Panel (NIP)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283411E-DA36-9737-C204-305D64AFD4F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49795" y="1445443"/>
            <a:ext cx="6899666" cy="519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711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3E2E7D-D5D9-B218-8C86-7E2086DD0D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Nutrition and health claims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6ECB9-36D6-54DC-248F-9054FFC77A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/>
              <a:t>These claims can be voluntarily added.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b="1" kern="100" dirty="0"/>
              <a:t>Nutrition content claims = </a:t>
            </a:r>
            <a:r>
              <a:rPr lang="en-AU" kern="100" dirty="0"/>
              <a:t>claims about the content of certain nutrients or substances in a food e.g. low in fat, good source of calcium.</a:t>
            </a:r>
            <a:endParaRPr lang="en-AU" sz="2800" b="1" dirty="0"/>
          </a:p>
        </p:txBody>
      </p:sp>
    </p:spTree>
    <p:extLst>
      <p:ext uri="{BB962C8B-B14F-4D97-AF65-F5344CB8AC3E}">
        <p14:creationId xmlns:p14="http://schemas.microsoft.com/office/powerpoint/2010/main" val="3973079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DB34-9A36-9459-374E-359147AAFC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Nutrition and health claims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03CDD0-7D7E-E71A-B890-B9992BD170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b="1" kern="100" dirty="0">
                <a:ea typeface="Aptos" panose="020B0004020202020204" pitchFamily="34" charset="0"/>
              </a:rPr>
              <a:t>Health claims = </a:t>
            </a:r>
            <a:r>
              <a:rPr lang="en-AU" kern="100" dirty="0">
                <a:ea typeface="Aptos" panose="020B0004020202020204" pitchFamily="34" charset="0"/>
              </a:rPr>
              <a:t>relationship between a food and its health benefits.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There are two types:</a:t>
            </a:r>
          </a:p>
          <a:p>
            <a:pPr marL="997200" lvl="1" indent="-54000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sz="3600" kern="100" dirty="0">
                <a:ea typeface="Aptos" panose="020B0004020202020204" pitchFamily="34" charset="0"/>
              </a:rPr>
              <a:t>Low level e.g. Fibre helps keep you regular. </a:t>
            </a:r>
          </a:p>
          <a:p>
            <a:pPr marL="997200" lvl="1" indent="-54000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sz="3600" kern="100" dirty="0">
                <a:ea typeface="Aptos" panose="020B0004020202020204" pitchFamily="34" charset="0"/>
              </a:rPr>
              <a:t>High level e.g. </a:t>
            </a:r>
            <a:r>
              <a:rPr lang="en-US" sz="3600" dirty="0"/>
              <a:t>Diets high in calcium may reduce the risk of osteoporosis in people</a:t>
            </a:r>
            <a:br>
              <a:rPr lang="en-US" sz="3600" dirty="0"/>
            </a:br>
            <a:r>
              <a:rPr lang="en-US" sz="3600" dirty="0"/>
              <a:t>65 years of age and over.</a:t>
            </a:r>
            <a:endParaRPr lang="en-AU" sz="3600" kern="100" dirty="0"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1430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015F7B-E12F-0E94-4476-ADEDA3ED8F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Health Star Rating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BD4B1C-FCAB-3A05-82B4-C4D1ACABCA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592"/>
            <a:ext cx="10515600" cy="5019486"/>
          </a:xfrm>
        </p:spPr>
        <p:txBody>
          <a:bodyPr>
            <a:normAutofit fontScale="92500" lnSpcReduction="20000"/>
          </a:bodyPr>
          <a:lstStyle/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>
                <a:ea typeface="Aptos" panose="020B0004020202020204" pitchFamily="34" charset="0"/>
              </a:rPr>
              <a:t>The Health Star Rating can be voluntarily added.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/>
              <a:t>This system rates the overall nutritional profile of a packaged food.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/>
              <a:t>Rating from ½ to 5 stars (higher is better).</a:t>
            </a:r>
          </a:p>
          <a:p>
            <a:pPr lvl="0">
              <a:lnSpc>
                <a:spcPct val="115000"/>
              </a:lnSpc>
              <a:spcBef>
                <a:spcPts val="50"/>
              </a:spcBef>
              <a:buFont typeface="Symbol" panose="05050102010706020507" pitchFamily="18" charset="2"/>
              <a:buChar char=""/>
            </a:pPr>
            <a:r>
              <a:rPr lang="en-AU" kern="100" dirty="0"/>
              <a:t>This rating is based on foods within the same category e.g. don’t compare </a:t>
            </a:r>
            <a:br>
              <a:rPr lang="en-AU" kern="100" dirty="0"/>
            </a:br>
            <a:r>
              <a:rPr lang="en-AU" kern="100" dirty="0"/>
              <a:t>muesli bar and bread.</a:t>
            </a:r>
            <a:endParaRPr lang="en-AU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406F9F-6470-BED3-E894-8F0CAD7E3D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9691" y="284922"/>
            <a:ext cx="1158340" cy="1013548"/>
          </a:xfrm>
          <a:prstGeom prst="rect">
            <a:avLst/>
          </a:prstGeom>
        </p:spPr>
      </p:pic>
      <p:pic>
        <p:nvPicPr>
          <p:cNvPr id="5" name="Picture 4" descr="A blue and white label with white text&#10;&#10;AI-generated content may be incorrect.">
            <a:extLst>
              <a:ext uri="{FF2B5EF4-FFF2-40B4-BE49-F238E27FC236}">
                <a16:creationId xmlns:a16="http://schemas.microsoft.com/office/drawing/2014/main" id="{3EF32D56-B414-14ED-B045-8AA4CB0016E5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77" r="-177" b="30791"/>
          <a:stretch>
            <a:fillRect/>
          </a:stretch>
        </p:blipFill>
        <p:spPr>
          <a:xfrm>
            <a:off x="8818295" y="97147"/>
            <a:ext cx="3114675" cy="1015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6098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6457C-ADE5-BA70-DFA5-BF31948DCD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Health Star Rating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B52DCC-A6BD-8C66-4182-69BF85721B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3691"/>
            <a:ext cx="10515600" cy="52056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For packaged food, you can use the Health Star Rating as a food selection guide.</a:t>
            </a:r>
          </a:p>
          <a:p>
            <a:pPr marL="0" indent="0">
              <a:buNone/>
            </a:pPr>
            <a:endParaRPr lang="en-AU" sz="1200" dirty="0"/>
          </a:p>
          <a:p>
            <a:pPr marL="0" indent="0">
              <a:buNone/>
            </a:pPr>
            <a:r>
              <a:rPr lang="en-AU" b="1" dirty="0"/>
              <a:t>Step 1: </a:t>
            </a:r>
            <a:r>
              <a:rPr lang="en-AU" dirty="0"/>
              <a:t>Identify whether food is a core food in the AGHE.</a:t>
            </a:r>
          </a:p>
          <a:p>
            <a:pPr marL="0" indent="0">
              <a:buNone/>
            </a:pPr>
            <a:endParaRPr lang="en-AU" sz="1200" dirty="0"/>
          </a:p>
          <a:p>
            <a:pPr marL="0" indent="0">
              <a:buNone/>
            </a:pPr>
            <a:r>
              <a:rPr lang="en-AU" b="1" dirty="0"/>
              <a:t>Step 2: </a:t>
            </a:r>
            <a:r>
              <a:rPr lang="en-AU" dirty="0"/>
              <a:t>Select a packaged food with </a:t>
            </a:r>
            <a:br>
              <a:rPr lang="en-AU" dirty="0"/>
            </a:br>
            <a:r>
              <a:rPr lang="en-AU" dirty="0"/>
              <a:t>the highest rating in that category.</a:t>
            </a:r>
          </a:p>
        </p:txBody>
      </p:sp>
      <p:pic>
        <p:nvPicPr>
          <p:cNvPr id="4" name="Picture 3" descr="A green circle with white text and stars&#10;&#10;AI-generated content may be incorrect.">
            <a:extLst>
              <a:ext uri="{FF2B5EF4-FFF2-40B4-BE49-F238E27FC236}">
                <a16:creationId xmlns:a16="http://schemas.microsoft.com/office/drawing/2014/main" id="{DB574CDA-7566-50A7-B5B5-B3154ABF192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044379" y="0"/>
            <a:ext cx="1716370" cy="1673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5475809"/>
      </p:ext>
    </p:extLst>
  </p:cSld>
  <p:clrMapOvr>
    <a:masterClrMapping/>
  </p:clrMapOvr>
</p:sld>
</file>

<file path=ppt/theme/theme1.xml><?xml version="1.0" encoding="utf-8"?>
<a:theme xmlns:a="http://schemas.openxmlformats.org/drawingml/2006/main" name="FNRP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FNRP slide template</Template>
  <TotalTime>571</TotalTime>
  <Words>544</Words>
  <Application>Microsoft Office PowerPoint</Application>
  <PresentationFormat>Widescreen</PresentationFormat>
  <Paragraphs>70</Paragraphs>
  <Slides>9</Slides>
  <Notes>8</Notes>
  <HiddenSlides>0</HiddenSlides>
  <MMClips>2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Aptos</vt:lpstr>
      <vt:lpstr>Aptos Display</vt:lpstr>
      <vt:lpstr>Arial</vt:lpstr>
      <vt:lpstr>Symbol</vt:lpstr>
      <vt:lpstr>FNRP</vt:lpstr>
      <vt:lpstr>Food labelling</vt:lpstr>
      <vt:lpstr>Food labelling</vt:lpstr>
      <vt:lpstr>Ingredient list</vt:lpstr>
      <vt:lpstr>Nutrition Information Panel (NIP)</vt:lpstr>
      <vt:lpstr>Nutrition Information Panel (NIP)</vt:lpstr>
      <vt:lpstr>Nutrition and health claims</vt:lpstr>
      <vt:lpstr>Nutrition and health claims</vt:lpstr>
      <vt:lpstr>Health Star Rating</vt:lpstr>
      <vt:lpstr>Health Star Rating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Editor</dc:creator>
  <cp:lastModifiedBy>Editor</cp:lastModifiedBy>
  <cp:revision>3</cp:revision>
  <dcterms:created xsi:type="dcterms:W3CDTF">2025-08-31T09:26:21Z</dcterms:created>
  <dcterms:modified xsi:type="dcterms:W3CDTF">2025-10-28T08:36:40Z</dcterms:modified>
</cp:coreProperties>
</file>