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41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5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A52F9-132A-4522-95C9-ACB7B33E7130}" v="2" dt="2025-10-28T00:32:0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863" autoAdjust="0"/>
  </p:normalViewPr>
  <p:slideViewPr>
    <p:cSldViewPr snapToGrid="0">
      <p:cViewPr varScale="1">
        <p:scale>
          <a:sx n="52" d="100"/>
          <a:sy n="52" d="100"/>
        </p:scale>
        <p:origin x="1795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a Craig" userId="b403983d7592b689" providerId="LiveId" clId="{B3B75DA0-8123-49D9-A973-119B14C712D1}"/>
    <pc:docChg chg="undo custSel addSld delSld modSld">
      <pc:chgData name="Peta Craig" userId="b403983d7592b689" providerId="LiveId" clId="{B3B75DA0-8123-49D9-A973-119B14C712D1}" dt="2025-10-28T08:50:57.007" v="2216" actId="47"/>
      <pc:docMkLst>
        <pc:docMk/>
      </pc:docMkLst>
      <pc:sldChg chg="addSp delSp modSp del mod">
        <pc:chgData name="Peta Craig" userId="b403983d7592b689" providerId="LiveId" clId="{B3B75DA0-8123-49D9-A973-119B14C712D1}" dt="2025-10-28T08:49:40.677" v="2132" actId="47"/>
        <pc:sldMkLst>
          <pc:docMk/>
          <pc:sldMk cId="3629071981" sldId="257"/>
        </pc:sldMkLst>
      </pc:sldChg>
      <pc:sldChg chg="del">
        <pc:chgData name="Peta Craig" userId="b403983d7592b689" providerId="LiveId" clId="{B3B75DA0-8123-49D9-A973-119B14C712D1}" dt="2025-10-28T08:49:41.172" v="2133" actId="47"/>
        <pc:sldMkLst>
          <pc:docMk/>
          <pc:sldMk cId="3805550423" sldId="258"/>
        </pc:sldMkLst>
      </pc:sldChg>
      <pc:sldChg chg="del">
        <pc:chgData name="Peta Craig" userId="b403983d7592b689" providerId="LiveId" clId="{B3B75DA0-8123-49D9-A973-119B14C712D1}" dt="2025-10-28T08:49:41.611" v="2134" actId="47"/>
        <pc:sldMkLst>
          <pc:docMk/>
          <pc:sldMk cId="3261080700" sldId="259"/>
        </pc:sldMkLst>
      </pc:sldChg>
      <pc:sldChg chg="modSp del">
        <pc:chgData name="Peta Craig" userId="b403983d7592b689" providerId="LiveId" clId="{B3B75DA0-8123-49D9-A973-119B14C712D1}" dt="2025-10-28T08:49:41.775" v="2135" actId="47"/>
        <pc:sldMkLst>
          <pc:docMk/>
          <pc:sldMk cId="2612207942" sldId="262"/>
        </pc:sldMkLst>
      </pc:sldChg>
      <pc:sldChg chg="add del">
        <pc:chgData name="Peta Craig" userId="b403983d7592b689" providerId="LiveId" clId="{B3B75DA0-8123-49D9-A973-119B14C712D1}" dt="2025-10-28T08:49:42.111" v="2137" actId="47"/>
        <pc:sldMkLst>
          <pc:docMk/>
          <pc:sldMk cId="3019674110" sldId="264"/>
        </pc:sldMkLst>
      </pc:sldChg>
      <pc:sldChg chg="add del">
        <pc:chgData name="Peta Craig" userId="b403983d7592b689" providerId="LiveId" clId="{B3B75DA0-8123-49D9-A973-119B14C712D1}" dt="2025-10-28T08:49:42.730" v="2141" actId="47"/>
        <pc:sldMkLst>
          <pc:docMk/>
          <pc:sldMk cId="4240081789" sldId="266"/>
        </pc:sldMkLst>
      </pc:sldChg>
      <pc:sldChg chg="add del">
        <pc:chgData name="Peta Craig" userId="b403983d7592b689" providerId="LiveId" clId="{B3B75DA0-8123-49D9-A973-119B14C712D1}" dt="2025-10-28T08:49:43.030" v="2142" actId="47"/>
        <pc:sldMkLst>
          <pc:docMk/>
          <pc:sldMk cId="4243478863" sldId="267"/>
        </pc:sldMkLst>
      </pc:sldChg>
      <pc:sldChg chg="add del">
        <pc:chgData name="Peta Craig" userId="b403983d7592b689" providerId="LiveId" clId="{B3B75DA0-8123-49D9-A973-119B14C712D1}" dt="2025-10-28T08:49:43.360" v="2143" actId="47"/>
        <pc:sldMkLst>
          <pc:docMk/>
          <pc:sldMk cId="3939197884" sldId="268"/>
        </pc:sldMkLst>
      </pc:sldChg>
      <pc:sldChg chg="add del">
        <pc:chgData name="Peta Craig" userId="b403983d7592b689" providerId="LiveId" clId="{B3B75DA0-8123-49D9-A973-119B14C712D1}" dt="2025-10-28T08:49:43.552" v="2144" actId="47"/>
        <pc:sldMkLst>
          <pc:docMk/>
          <pc:sldMk cId="2894928134" sldId="269"/>
        </pc:sldMkLst>
      </pc:sldChg>
      <pc:sldChg chg="add del">
        <pc:chgData name="Peta Craig" userId="b403983d7592b689" providerId="LiveId" clId="{B3B75DA0-8123-49D9-A973-119B14C712D1}" dt="2025-10-28T08:49:43.677" v="2145" actId="47"/>
        <pc:sldMkLst>
          <pc:docMk/>
          <pc:sldMk cId="1819295951" sldId="270"/>
        </pc:sldMkLst>
      </pc:sldChg>
      <pc:sldChg chg="add del">
        <pc:chgData name="Peta Craig" userId="b403983d7592b689" providerId="LiveId" clId="{B3B75DA0-8123-49D9-A973-119B14C712D1}" dt="2025-10-28T08:49:43.850" v="2146" actId="47"/>
        <pc:sldMkLst>
          <pc:docMk/>
          <pc:sldMk cId="276041819" sldId="271"/>
        </pc:sldMkLst>
      </pc:sldChg>
      <pc:sldChg chg="add del">
        <pc:chgData name="Peta Craig" userId="b403983d7592b689" providerId="LiveId" clId="{B3B75DA0-8123-49D9-A973-119B14C712D1}" dt="2025-10-28T08:49:43.990" v="2147" actId="47"/>
        <pc:sldMkLst>
          <pc:docMk/>
          <pc:sldMk cId="1709906571" sldId="287"/>
        </pc:sldMkLst>
      </pc:sldChg>
      <pc:sldChg chg="add del">
        <pc:chgData name="Peta Craig" userId="b403983d7592b689" providerId="LiveId" clId="{B3B75DA0-8123-49D9-A973-119B14C712D1}" dt="2025-10-28T08:49:42.426" v="2139" actId="47"/>
        <pc:sldMkLst>
          <pc:docMk/>
          <pc:sldMk cId="2993294294" sldId="437"/>
        </pc:sldMkLst>
      </pc:sldChg>
      <pc:sldChg chg="add del">
        <pc:chgData name="Peta Craig" userId="b403983d7592b689" providerId="LiveId" clId="{B3B75DA0-8123-49D9-A973-119B14C712D1}" dt="2025-10-28T08:49:42.594" v="2140" actId="47"/>
        <pc:sldMkLst>
          <pc:docMk/>
          <pc:sldMk cId="1466090479" sldId="438"/>
        </pc:sldMkLst>
      </pc:sldChg>
      <pc:sldChg chg="add del">
        <pc:chgData name="Peta Craig" userId="b403983d7592b689" providerId="LiveId" clId="{B3B75DA0-8123-49D9-A973-119B14C712D1}" dt="2025-10-28T08:49:42.269" v="2138" actId="47"/>
        <pc:sldMkLst>
          <pc:docMk/>
          <pc:sldMk cId="4105605768" sldId="439"/>
        </pc:sldMkLst>
      </pc:sldChg>
      <pc:sldChg chg="modSp del mod">
        <pc:chgData name="Peta Craig" userId="b403983d7592b689" providerId="LiveId" clId="{B3B75DA0-8123-49D9-A973-119B14C712D1}" dt="2025-10-28T08:49:41.956" v="2136" actId="47"/>
        <pc:sldMkLst>
          <pc:docMk/>
          <pc:sldMk cId="2691242917" sldId="442"/>
        </pc:sldMkLst>
      </pc:sldChg>
      <pc:sldChg chg="addSp modSp new del mod modNotesTx">
        <pc:chgData name="Peta Craig" userId="b403983d7592b689" providerId="LiveId" clId="{B3B75DA0-8123-49D9-A973-119B14C712D1}" dt="2025-10-28T08:49:44.678" v="2148" actId="47"/>
        <pc:sldMkLst>
          <pc:docMk/>
          <pc:sldMk cId="3905453765" sldId="443"/>
        </pc:sldMkLst>
      </pc:sldChg>
      <pc:sldChg chg="addSp delSp modSp new del mod">
        <pc:chgData name="Peta Craig" userId="b403983d7592b689" providerId="LiveId" clId="{B3B75DA0-8123-49D9-A973-119B14C712D1}" dt="2025-10-28T08:49:46.016" v="2149" actId="47"/>
        <pc:sldMkLst>
          <pc:docMk/>
          <pc:sldMk cId="1212230545" sldId="444"/>
        </pc:sldMkLst>
      </pc:sldChg>
      <pc:sldChg chg="add del">
        <pc:chgData name="Peta Craig" userId="b403983d7592b689" providerId="LiveId" clId="{B3B75DA0-8123-49D9-A973-119B14C712D1}" dt="2025-10-28T08:49:46.833" v="2152" actId="47"/>
        <pc:sldMkLst>
          <pc:docMk/>
          <pc:sldMk cId="3917711792" sldId="471"/>
        </pc:sldMkLst>
      </pc:sldChg>
      <pc:sldChg chg="add del">
        <pc:chgData name="Peta Craig" userId="b403983d7592b689" providerId="LiveId" clId="{B3B75DA0-8123-49D9-A973-119B14C712D1}" dt="2025-10-28T08:49:46.430" v="2150" actId="47"/>
        <pc:sldMkLst>
          <pc:docMk/>
          <pc:sldMk cId="1247609860" sldId="474"/>
        </pc:sldMkLst>
      </pc:sldChg>
      <pc:sldChg chg="modSp add del modNotesTx">
        <pc:chgData name="Peta Craig" userId="b403983d7592b689" providerId="LiveId" clId="{B3B75DA0-8123-49D9-A973-119B14C712D1}" dt="2025-10-28T08:49:46.635" v="2151" actId="47"/>
        <pc:sldMkLst>
          <pc:docMk/>
          <pc:sldMk cId="3223645174" sldId="475"/>
        </pc:sldMkLst>
      </pc:sldChg>
      <pc:sldChg chg="addSp delSp modSp new del mod modNotesTx">
        <pc:chgData name="Peta Craig" userId="b403983d7592b689" providerId="LiveId" clId="{B3B75DA0-8123-49D9-A973-119B14C712D1}" dt="2025-10-28T08:49:47.042" v="2153" actId="47"/>
        <pc:sldMkLst>
          <pc:docMk/>
          <pc:sldMk cId="4286375723" sldId="476"/>
        </pc:sldMkLst>
      </pc:sldChg>
      <pc:sldChg chg="add del">
        <pc:chgData name="Peta Craig" userId="b403983d7592b689" providerId="LiveId" clId="{B3B75DA0-8123-49D9-A973-119B14C712D1}" dt="2025-10-28T08:49:47.765" v="2154" actId="47"/>
        <pc:sldMkLst>
          <pc:docMk/>
          <pc:sldMk cId="3806778624" sldId="489"/>
        </pc:sldMkLst>
      </pc:sldChg>
      <pc:sldChg chg="add del">
        <pc:chgData name="Peta Craig" userId="b403983d7592b689" providerId="LiveId" clId="{B3B75DA0-8123-49D9-A973-119B14C712D1}" dt="2025-10-28T08:49:48.266" v="2155" actId="47"/>
        <pc:sldMkLst>
          <pc:docMk/>
          <pc:sldMk cId="3102941859" sldId="490"/>
        </pc:sldMkLst>
      </pc:sldChg>
      <pc:sldChg chg="addSp delSp modSp new del mod modNotesTx">
        <pc:chgData name="Peta Craig" userId="b403983d7592b689" providerId="LiveId" clId="{B3B75DA0-8123-49D9-A973-119B14C712D1}" dt="2025-10-28T08:49:48.700" v="2156" actId="47"/>
        <pc:sldMkLst>
          <pc:docMk/>
          <pc:sldMk cId="3497840142" sldId="491"/>
        </pc:sldMkLst>
      </pc:sldChg>
      <pc:sldChg chg="modSp add del mod">
        <pc:chgData name="Peta Craig" userId="b403983d7592b689" providerId="LiveId" clId="{B3B75DA0-8123-49D9-A973-119B14C712D1}" dt="2025-10-28T08:49:49.225" v="2157" actId="47"/>
        <pc:sldMkLst>
          <pc:docMk/>
          <pc:sldMk cId="1547595190" sldId="492"/>
        </pc:sldMkLst>
      </pc:sldChg>
      <pc:sldChg chg="addSp delSp modSp new del mod modNotesTx">
        <pc:chgData name="Peta Craig" userId="b403983d7592b689" providerId="LiveId" clId="{B3B75DA0-8123-49D9-A973-119B14C712D1}" dt="2025-10-28T08:49:49.416" v="2158" actId="47"/>
        <pc:sldMkLst>
          <pc:docMk/>
          <pc:sldMk cId="995243307" sldId="493"/>
        </pc:sldMkLst>
      </pc:sldChg>
      <pc:sldChg chg="modSp new del mod modNotesTx">
        <pc:chgData name="Peta Craig" userId="b403983d7592b689" providerId="LiveId" clId="{B3B75DA0-8123-49D9-A973-119B14C712D1}" dt="2025-10-28T08:49:49.595" v="2159" actId="47"/>
        <pc:sldMkLst>
          <pc:docMk/>
          <pc:sldMk cId="4004509585" sldId="494"/>
        </pc:sldMkLst>
      </pc:sldChg>
      <pc:sldChg chg="add del">
        <pc:chgData name="Peta Craig" userId="b403983d7592b689" providerId="LiveId" clId="{B3B75DA0-8123-49D9-A973-119B14C712D1}" dt="2025-10-28T08:50:38.645" v="2192" actId="47"/>
        <pc:sldMkLst>
          <pc:docMk/>
          <pc:sldMk cId="2781178803" sldId="495"/>
        </pc:sldMkLst>
      </pc:sldChg>
      <pc:sldChg chg="add del">
        <pc:chgData name="Peta Craig" userId="b403983d7592b689" providerId="LiveId" clId="{B3B75DA0-8123-49D9-A973-119B14C712D1}" dt="2025-10-28T08:50:40.161" v="2193" actId="47"/>
        <pc:sldMkLst>
          <pc:docMk/>
          <pc:sldMk cId="1941712719" sldId="496"/>
        </pc:sldMkLst>
      </pc:sldChg>
      <pc:sldChg chg="add del">
        <pc:chgData name="Peta Craig" userId="b403983d7592b689" providerId="LiveId" clId="{B3B75DA0-8123-49D9-A973-119B14C712D1}" dt="2025-10-28T08:50:40.856" v="2194" actId="47"/>
        <pc:sldMkLst>
          <pc:docMk/>
          <pc:sldMk cId="232262947" sldId="497"/>
        </pc:sldMkLst>
      </pc:sldChg>
      <pc:sldChg chg="add del">
        <pc:chgData name="Peta Craig" userId="b403983d7592b689" providerId="LiveId" clId="{B3B75DA0-8123-49D9-A973-119B14C712D1}" dt="2025-10-28T08:50:41.699" v="2195" actId="47"/>
        <pc:sldMkLst>
          <pc:docMk/>
          <pc:sldMk cId="2368751729" sldId="498"/>
        </pc:sldMkLst>
      </pc:sldChg>
      <pc:sldChg chg="add del">
        <pc:chgData name="Peta Craig" userId="b403983d7592b689" providerId="LiveId" clId="{B3B75DA0-8123-49D9-A973-119B14C712D1}" dt="2025-10-28T08:49:49.766" v="2160" actId="47"/>
        <pc:sldMkLst>
          <pc:docMk/>
          <pc:sldMk cId="1874378836" sldId="515"/>
        </pc:sldMkLst>
      </pc:sldChg>
      <pc:sldChg chg="add del">
        <pc:chgData name="Peta Craig" userId="b403983d7592b689" providerId="LiveId" clId="{B3B75DA0-8123-49D9-A973-119B14C712D1}" dt="2025-10-28T08:49:49.957" v="2161" actId="47"/>
        <pc:sldMkLst>
          <pc:docMk/>
          <pc:sldMk cId="136572794" sldId="516"/>
        </pc:sldMkLst>
      </pc:sldChg>
      <pc:sldChg chg="add del">
        <pc:chgData name="Peta Craig" userId="b403983d7592b689" providerId="LiveId" clId="{B3B75DA0-8123-49D9-A973-119B14C712D1}" dt="2025-10-28T08:49:50.316" v="2162" actId="47"/>
        <pc:sldMkLst>
          <pc:docMk/>
          <pc:sldMk cId="1070694262" sldId="517"/>
        </pc:sldMkLst>
      </pc:sldChg>
      <pc:sldChg chg="add del">
        <pc:chgData name="Peta Craig" userId="b403983d7592b689" providerId="LiveId" clId="{B3B75DA0-8123-49D9-A973-119B14C712D1}" dt="2025-10-28T08:49:50.786" v="2163" actId="47"/>
        <pc:sldMkLst>
          <pc:docMk/>
          <pc:sldMk cId="2730092860" sldId="518"/>
        </pc:sldMkLst>
      </pc:sldChg>
      <pc:sldChg chg="add del">
        <pc:chgData name="Peta Craig" userId="b403983d7592b689" providerId="LiveId" clId="{B3B75DA0-8123-49D9-A973-119B14C712D1}" dt="2025-10-28T08:49:51.079" v="2164" actId="47"/>
        <pc:sldMkLst>
          <pc:docMk/>
          <pc:sldMk cId="652479433" sldId="519"/>
        </pc:sldMkLst>
      </pc:sldChg>
      <pc:sldChg chg="add del">
        <pc:chgData name="Peta Craig" userId="b403983d7592b689" providerId="LiveId" clId="{B3B75DA0-8123-49D9-A973-119B14C712D1}" dt="2025-10-28T08:49:51.261" v="2165" actId="47"/>
        <pc:sldMkLst>
          <pc:docMk/>
          <pc:sldMk cId="1469871406" sldId="520"/>
        </pc:sldMkLst>
      </pc:sldChg>
      <pc:sldChg chg="add del">
        <pc:chgData name="Peta Craig" userId="b403983d7592b689" providerId="LiveId" clId="{B3B75DA0-8123-49D9-A973-119B14C712D1}" dt="2025-10-28T08:49:51.641" v="2166" actId="47"/>
        <pc:sldMkLst>
          <pc:docMk/>
          <pc:sldMk cId="2278642515" sldId="521"/>
        </pc:sldMkLst>
      </pc:sldChg>
      <pc:sldChg chg="add del">
        <pc:chgData name="Peta Craig" userId="b403983d7592b689" providerId="LiveId" clId="{B3B75DA0-8123-49D9-A973-119B14C712D1}" dt="2025-10-28T08:49:51.870" v="2167" actId="47"/>
        <pc:sldMkLst>
          <pc:docMk/>
          <pc:sldMk cId="106703119" sldId="522"/>
        </pc:sldMkLst>
      </pc:sldChg>
      <pc:sldChg chg="add del">
        <pc:chgData name="Peta Craig" userId="b403983d7592b689" providerId="LiveId" clId="{B3B75DA0-8123-49D9-A973-119B14C712D1}" dt="2025-10-28T08:49:52.192" v="2168" actId="47"/>
        <pc:sldMkLst>
          <pc:docMk/>
          <pc:sldMk cId="1984073542" sldId="523"/>
        </pc:sldMkLst>
      </pc:sldChg>
      <pc:sldChg chg="add del">
        <pc:chgData name="Peta Craig" userId="b403983d7592b689" providerId="LiveId" clId="{B3B75DA0-8123-49D9-A973-119B14C712D1}" dt="2025-10-28T08:49:53.953" v="2169" actId="47"/>
        <pc:sldMkLst>
          <pc:docMk/>
          <pc:sldMk cId="269606917" sldId="524"/>
        </pc:sldMkLst>
      </pc:sldChg>
      <pc:sldChg chg="modSp add del mod modNotesTx">
        <pc:chgData name="Peta Craig" userId="b403983d7592b689" providerId="LiveId" clId="{B3B75DA0-8123-49D9-A973-119B14C712D1}" dt="2025-10-28T08:49:54.732" v="2170" actId="47"/>
        <pc:sldMkLst>
          <pc:docMk/>
          <pc:sldMk cId="1751006763" sldId="525"/>
        </pc:sldMkLst>
      </pc:sldChg>
      <pc:sldChg chg="modSp add del mod">
        <pc:chgData name="Peta Craig" userId="b403983d7592b689" providerId="LiveId" clId="{B3B75DA0-8123-49D9-A973-119B14C712D1}" dt="2025-10-28T08:49:54.951" v="2171" actId="47"/>
        <pc:sldMkLst>
          <pc:docMk/>
          <pc:sldMk cId="506015920" sldId="526"/>
        </pc:sldMkLst>
      </pc:sldChg>
      <pc:sldChg chg="add del">
        <pc:chgData name="Peta Craig" userId="b403983d7592b689" providerId="LiveId" clId="{B3B75DA0-8123-49D9-A973-119B14C712D1}" dt="2025-10-28T08:49:55.205" v="2172" actId="47"/>
        <pc:sldMkLst>
          <pc:docMk/>
          <pc:sldMk cId="3334883612" sldId="527"/>
        </pc:sldMkLst>
      </pc:sldChg>
      <pc:sldChg chg="addSp delSp modSp new del mod modAnim modNotesTx">
        <pc:chgData name="Peta Craig" userId="b403983d7592b689" providerId="LiveId" clId="{B3B75DA0-8123-49D9-A973-119B14C712D1}" dt="2025-10-28T08:49:56.546" v="2173" actId="47"/>
        <pc:sldMkLst>
          <pc:docMk/>
          <pc:sldMk cId="2567276426" sldId="528"/>
        </pc:sldMkLst>
      </pc:sldChg>
      <pc:sldChg chg="modSp add del mod">
        <pc:chgData name="Peta Craig" userId="b403983d7592b689" providerId="LiveId" clId="{B3B75DA0-8123-49D9-A973-119B14C712D1}" dt="2025-10-28T08:49:58.338" v="2174" actId="47"/>
        <pc:sldMkLst>
          <pc:docMk/>
          <pc:sldMk cId="4207813575" sldId="529"/>
        </pc:sldMkLst>
      </pc:sldChg>
      <pc:sldChg chg="addSp delSp modSp new del mod modAnim modNotesTx">
        <pc:chgData name="Peta Craig" userId="b403983d7592b689" providerId="LiveId" clId="{B3B75DA0-8123-49D9-A973-119B14C712D1}" dt="2025-10-28T08:50:17.351" v="2175" actId="47"/>
        <pc:sldMkLst>
          <pc:docMk/>
          <pc:sldMk cId="1744424880" sldId="530"/>
        </pc:sldMkLst>
      </pc:sldChg>
      <pc:sldChg chg="modSp new del mod">
        <pc:chgData name="Peta Craig" userId="b403983d7592b689" providerId="LiveId" clId="{B3B75DA0-8123-49D9-A973-119B14C712D1}" dt="2025-10-28T08:50:17.787" v="2176" actId="47"/>
        <pc:sldMkLst>
          <pc:docMk/>
          <pc:sldMk cId="1407708900" sldId="531"/>
        </pc:sldMkLst>
      </pc:sldChg>
      <pc:sldChg chg="modSp new del mod">
        <pc:chgData name="Peta Craig" userId="b403983d7592b689" providerId="LiveId" clId="{B3B75DA0-8123-49D9-A973-119B14C712D1}" dt="2025-10-28T08:50:18.272" v="2177" actId="47"/>
        <pc:sldMkLst>
          <pc:docMk/>
          <pc:sldMk cId="4278586912" sldId="532"/>
        </pc:sldMkLst>
      </pc:sldChg>
      <pc:sldChg chg="modSp new del mod">
        <pc:chgData name="Peta Craig" userId="b403983d7592b689" providerId="LiveId" clId="{B3B75DA0-8123-49D9-A973-119B14C712D1}" dt="2025-10-28T08:50:19.060" v="2178" actId="47"/>
        <pc:sldMkLst>
          <pc:docMk/>
          <pc:sldMk cId="1910222230" sldId="533"/>
        </pc:sldMkLst>
      </pc:sldChg>
      <pc:sldChg chg="modSp new del mod modNotesTx">
        <pc:chgData name="Peta Craig" userId="b403983d7592b689" providerId="LiveId" clId="{B3B75DA0-8123-49D9-A973-119B14C712D1}" dt="2025-10-28T08:50:19.456" v="2179" actId="47"/>
        <pc:sldMkLst>
          <pc:docMk/>
          <pc:sldMk cId="3498642454" sldId="534"/>
        </pc:sldMkLst>
      </pc:sldChg>
      <pc:sldChg chg="modSp add del mod">
        <pc:chgData name="Peta Craig" userId="b403983d7592b689" providerId="LiveId" clId="{B3B75DA0-8123-49D9-A973-119B14C712D1}" dt="2025-10-28T08:50:19.965" v="2180" actId="47"/>
        <pc:sldMkLst>
          <pc:docMk/>
          <pc:sldMk cId="951426377" sldId="535"/>
        </pc:sldMkLst>
      </pc:sldChg>
      <pc:sldChg chg="add del">
        <pc:chgData name="Peta Craig" userId="b403983d7592b689" providerId="LiveId" clId="{B3B75DA0-8123-49D9-A973-119B14C712D1}" dt="2025-10-28T08:50:20.491" v="2181" actId="47"/>
        <pc:sldMkLst>
          <pc:docMk/>
          <pc:sldMk cId="4212709090" sldId="536"/>
        </pc:sldMkLst>
      </pc:sldChg>
      <pc:sldChg chg="addSp delSp modSp new del mod modNotesTx">
        <pc:chgData name="Peta Craig" userId="b403983d7592b689" providerId="LiveId" clId="{B3B75DA0-8123-49D9-A973-119B14C712D1}" dt="2025-10-28T08:50:20.883" v="2182" actId="47"/>
        <pc:sldMkLst>
          <pc:docMk/>
          <pc:sldMk cId="2849984301" sldId="537"/>
        </pc:sldMkLst>
      </pc:sldChg>
      <pc:sldChg chg="addSp delSp modSp new del mod modNotesTx">
        <pc:chgData name="Peta Craig" userId="b403983d7592b689" providerId="LiveId" clId="{B3B75DA0-8123-49D9-A973-119B14C712D1}" dt="2025-10-28T08:50:21.265" v="2183" actId="47"/>
        <pc:sldMkLst>
          <pc:docMk/>
          <pc:sldMk cId="396714490" sldId="538"/>
        </pc:sldMkLst>
      </pc:sldChg>
      <pc:sldChg chg="addSp delSp modSp new del mod modNotesTx">
        <pc:chgData name="Peta Craig" userId="b403983d7592b689" providerId="LiveId" clId="{B3B75DA0-8123-49D9-A973-119B14C712D1}" dt="2025-10-28T08:50:21.791" v="2184" actId="47"/>
        <pc:sldMkLst>
          <pc:docMk/>
          <pc:sldMk cId="2416027270" sldId="539"/>
        </pc:sldMkLst>
      </pc:sldChg>
      <pc:sldChg chg="modSp add del mod">
        <pc:chgData name="Peta Craig" userId="b403983d7592b689" providerId="LiveId" clId="{B3B75DA0-8123-49D9-A973-119B14C712D1}" dt="2025-10-28T08:50:22.434" v="2185" actId="47"/>
        <pc:sldMkLst>
          <pc:docMk/>
          <pc:sldMk cId="3366710731" sldId="540"/>
        </pc:sldMkLst>
      </pc:sldChg>
      <pc:sldChg chg="new del">
        <pc:chgData name="Peta Craig" userId="b403983d7592b689" providerId="LiveId" clId="{B3B75DA0-8123-49D9-A973-119B14C712D1}" dt="2025-09-19T01:49:24.695" v="905" actId="680"/>
        <pc:sldMkLst>
          <pc:docMk/>
          <pc:sldMk cId="153348191" sldId="541"/>
        </pc:sldMkLst>
      </pc:sldChg>
      <pc:sldChg chg="addSp delSp modSp new mod modAnim modNotesTx">
        <pc:chgData name="Peta Craig" userId="b403983d7592b689" providerId="LiveId" clId="{B3B75DA0-8123-49D9-A973-119B14C712D1}" dt="2025-09-19T01:49:52.375" v="930" actId="255"/>
        <pc:sldMkLst>
          <pc:docMk/>
          <pc:sldMk cId="4189680689" sldId="541"/>
        </pc:sldMkLst>
      </pc:sldChg>
      <pc:sldChg chg="modSp new mod">
        <pc:chgData name="Peta Craig" userId="b403983d7592b689" providerId="LiveId" clId="{B3B75DA0-8123-49D9-A973-119B14C712D1}" dt="2025-09-19T01:50:30.876" v="959" actId="20577"/>
        <pc:sldMkLst>
          <pc:docMk/>
          <pc:sldMk cId="1521453159" sldId="542"/>
        </pc:sldMkLst>
      </pc:sldChg>
      <pc:sldChg chg="addSp modSp new mod modAnim modNotesTx">
        <pc:chgData name="Peta Craig" userId="b403983d7592b689" providerId="LiveId" clId="{B3B75DA0-8123-49D9-A973-119B14C712D1}" dt="2025-09-19T01:52:12.583" v="1031"/>
        <pc:sldMkLst>
          <pc:docMk/>
          <pc:sldMk cId="3207858589" sldId="543"/>
        </pc:sldMkLst>
      </pc:sldChg>
      <pc:sldChg chg="addSp delSp modSp new mod modAnim modNotesTx">
        <pc:chgData name="Peta Craig" userId="b403983d7592b689" providerId="LiveId" clId="{B3B75DA0-8123-49D9-A973-119B14C712D1}" dt="2025-09-19T01:52:57.632" v="1037" actId="255"/>
        <pc:sldMkLst>
          <pc:docMk/>
          <pc:sldMk cId="2447921730" sldId="544"/>
        </pc:sldMkLst>
      </pc:sldChg>
      <pc:sldChg chg="addSp modSp new mod modAnim modNotesTx">
        <pc:chgData name="Peta Craig" userId="b403983d7592b689" providerId="LiveId" clId="{B3B75DA0-8123-49D9-A973-119B14C712D1}" dt="2025-09-19T01:54:40.719" v="1060" actId="255"/>
        <pc:sldMkLst>
          <pc:docMk/>
          <pc:sldMk cId="2508628461" sldId="545"/>
        </pc:sldMkLst>
      </pc:sldChg>
      <pc:sldChg chg="addSp delSp modSp new mod modAnim modNotesTx">
        <pc:chgData name="Peta Craig" userId="b403983d7592b689" providerId="LiveId" clId="{B3B75DA0-8123-49D9-A973-119B14C712D1}" dt="2025-09-19T01:55:12.614" v="1070" actId="255"/>
        <pc:sldMkLst>
          <pc:docMk/>
          <pc:sldMk cId="3624122551" sldId="546"/>
        </pc:sldMkLst>
      </pc:sldChg>
      <pc:sldChg chg="addSp modSp new mod modAnim modNotesTx">
        <pc:chgData name="Peta Craig" userId="b403983d7592b689" providerId="LiveId" clId="{B3B75DA0-8123-49D9-A973-119B14C712D1}" dt="2025-09-19T01:56:05.746" v="1096" actId="1036"/>
        <pc:sldMkLst>
          <pc:docMk/>
          <pc:sldMk cId="3604349229" sldId="547"/>
        </pc:sldMkLst>
      </pc:sldChg>
      <pc:sldChg chg="addSp modSp new mod modAnim modNotesTx">
        <pc:chgData name="Peta Craig" userId="b403983d7592b689" providerId="LiveId" clId="{B3B75DA0-8123-49D9-A973-119B14C712D1}" dt="2025-09-19T01:57:04.314" v="1139" actId="255"/>
        <pc:sldMkLst>
          <pc:docMk/>
          <pc:sldMk cId="4022192018" sldId="548"/>
        </pc:sldMkLst>
      </pc:sldChg>
      <pc:sldChg chg="addSp delSp modSp new mod modAnim modNotesTx">
        <pc:chgData name="Peta Craig" userId="b403983d7592b689" providerId="LiveId" clId="{B3B75DA0-8123-49D9-A973-119B14C712D1}" dt="2025-09-19T01:58:04.702" v="1158"/>
        <pc:sldMkLst>
          <pc:docMk/>
          <pc:sldMk cId="1980447197" sldId="549"/>
        </pc:sldMkLst>
      </pc:sldChg>
      <pc:sldChg chg="addSp modSp new mod modAnim modNotesTx">
        <pc:chgData name="Peta Craig" userId="b403983d7592b689" providerId="LiveId" clId="{B3B75DA0-8123-49D9-A973-119B14C712D1}" dt="2025-09-19T01:59:43.860" v="1200" actId="255"/>
        <pc:sldMkLst>
          <pc:docMk/>
          <pc:sldMk cId="3455633370" sldId="550"/>
        </pc:sldMkLst>
      </pc:sldChg>
      <pc:sldChg chg="addSp delSp modSp new mod modAnim modNotesTx">
        <pc:chgData name="Peta Craig" userId="b403983d7592b689" providerId="LiveId" clId="{B3B75DA0-8123-49D9-A973-119B14C712D1}" dt="2025-09-19T02:00:20.651" v="1220" actId="255"/>
        <pc:sldMkLst>
          <pc:docMk/>
          <pc:sldMk cId="45353699" sldId="551"/>
        </pc:sldMkLst>
      </pc:sldChg>
      <pc:sldChg chg="modSp new del mod">
        <pc:chgData name="Peta Craig" userId="b403983d7592b689" providerId="LiveId" clId="{B3B75DA0-8123-49D9-A973-119B14C712D1}" dt="2025-10-28T08:50:32.392" v="2186" actId="47"/>
        <pc:sldMkLst>
          <pc:docMk/>
          <pc:sldMk cId="545249696" sldId="552"/>
        </pc:sldMkLst>
      </pc:sldChg>
      <pc:sldChg chg="modSp add del mod">
        <pc:chgData name="Peta Craig" userId="b403983d7592b689" providerId="LiveId" clId="{B3B75DA0-8123-49D9-A973-119B14C712D1}" dt="2025-10-28T08:50:33.217" v="2187" actId="47"/>
        <pc:sldMkLst>
          <pc:docMk/>
          <pc:sldMk cId="1925847448" sldId="553"/>
        </pc:sldMkLst>
      </pc:sldChg>
      <pc:sldChg chg="add del">
        <pc:chgData name="Peta Craig" userId="b403983d7592b689" providerId="LiveId" clId="{B3B75DA0-8123-49D9-A973-119B14C712D1}" dt="2025-10-28T08:50:34.060" v="2188" actId="47"/>
        <pc:sldMkLst>
          <pc:docMk/>
          <pc:sldMk cId="4125741559" sldId="554"/>
        </pc:sldMkLst>
      </pc:sldChg>
      <pc:sldChg chg="add del modNotesTx">
        <pc:chgData name="Peta Craig" userId="b403983d7592b689" providerId="LiveId" clId="{B3B75DA0-8123-49D9-A973-119B14C712D1}" dt="2025-10-28T08:50:35.926" v="2189" actId="47"/>
        <pc:sldMkLst>
          <pc:docMk/>
          <pc:sldMk cId="909200065" sldId="555"/>
        </pc:sldMkLst>
      </pc:sldChg>
      <pc:sldChg chg="add del modNotesTx">
        <pc:chgData name="Peta Craig" userId="b403983d7592b689" providerId="LiveId" clId="{B3B75DA0-8123-49D9-A973-119B14C712D1}" dt="2025-10-28T08:50:36.553" v="2190" actId="47"/>
        <pc:sldMkLst>
          <pc:docMk/>
          <pc:sldMk cId="2162764751" sldId="556"/>
        </pc:sldMkLst>
      </pc:sldChg>
      <pc:sldChg chg="modSp add del mod">
        <pc:chgData name="Peta Craig" userId="b403983d7592b689" providerId="LiveId" clId="{B3B75DA0-8123-49D9-A973-119B14C712D1}" dt="2025-10-28T08:50:37.938" v="2191" actId="47"/>
        <pc:sldMkLst>
          <pc:docMk/>
          <pc:sldMk cId="3965346116" sldId="557"/>
        </pc:sldMkLst>
      </pc:sldChg>
      <pc:sldChg chg="addSp delSp modSp new del mod modAnim modNotesTx">
        <pc:chgData name="Peta Craig" userId="b403983d7592b689" providerId="LiveId" clId="{B3B75DA0-8123-49D9-A973-119B14C712D1}" dt="2025-10-28T08:50:42.176" v="2196" actId="47"/>
        <pc:sldMkLst>
          <pc:docMk/>
          <pc:sldMk cId="4278887436" sldId="558"/>
        </pc:sldMkLst>
      </pc:sldChg>
      <pc:sldChg chg="addSp delSp modSp new del mod modAnim modNotesTx">
        <pc:chgData name="Peta Craig" userId="b403983d7592b689" providerId="LiveId" clId="{B3B75DA0-8123-49D9-A973-119B14C712D1}" dt="2025-10-28T08:50:42.763" v="2197" actId="47"/>
        <pc:sldMkLst>
          <pc:docMk/>
          <pc:sldMk cId="2729043716" sldId="559"/>
        </pc:sldMkLst>
      </pc:sldChg>
      <pc:sldChg chg="addSp delSp modSp new del mod modAnim modNotesTx">
        <pc:chgData name="Peta Craig" userId="b403983d7592b689" providerId="LiveId" clId="{B3B75DA0-8123-49D9-A973-119B14C712D1}" dt="2025-10-28T08:50:44.062" v="2198" actId="47"/>
        <pc:sldMkLst>
          <pc:docMk/>
          <pc:sldMk cId="2646735004" sldId="560"/>
        </pc:sldMkLst>
      </pc:sldChg>
      <pc:sldChg chg="modSp new del mod">
        <pc:chgData name="Peta Craig" userId="b403983d7592b689" providerId="LiveId" clId="{B3B75DA0-8123-49D9-A973-119B14C712D1}" dt="2025-10-28T08:50:44.925" v="2199" actId="47"/>
        <pc:sldMkLst>
          <pc:docMk/>
          <pc:sldMk cId="1686552256" sldId="561"/>
        </pc:sldMkLst>
      </pc:sldChg>
      <pc:sldChg chg="modSp add del mod">
        <pc:chgData name="Peta Craig" userId="b403983d7592b689" providerId="LiveId" clId="{B3B75DA0-8123-49D9-A973-119B14C712D1}" dt="2025-10-28T08:50:45.621" v="2200" actId="47"/>
        <pc:sldMkLst>
          <pc:docMk/>
          <pc:sldMk cId="2320622590" sldId="562"/>
        </pc:sldMkLst>
      </pc:sldChg>
      <pc:sldChg chg="add del">
        <pc:chgData name="Peta Craig" userId="b403983d7592b689" providerId="LiveId" clId="{B3B75DA0-8123-49D9-A973-119B14C712D1}" dt="2025-10-28T08:50:46.304" v="2201" actId="47"/>
        <pc:sldMkLst>
          <pc:docMk/>
          <pc:sldMk cId="1075155600" sldId="563"/>
        </pc:sldMkLst>
      </pc:sldChg>
      <pc:sldChg chg="addSp delSp modSp new del mod modNotesTx">
        <pc:chgData name="Peta Craig" userId="b403983d7592b689" providerId="LiveId" clId="{B3B75DA0-8123-49D9-A973-119B14C712D1}" dt="2025-10-28T08:50:47.176" v="2202" actId="47"/>
        <pc:sldMkLst>
          <pc:docMk/>
          <pc:sldMk cId="2917692249" sldId="564"/>
        </pc:sldMkLst>
      </pc:sldChg>
      <pc:sldChg chg="modSp add del mod">
        <pc:chgData name="Peta Craig" userId="b403983d7592b689" providerId="LiveId" clId="{B3B75DA0-8123-49D9-A973-119B14C712D1}" dt="2025-10-28T08:50:47.917" v="2203" actId="47"/>
        <pc:sldMkLst>
          <pc:docMk/>
          <pc:sldMk cId="2479369192" sldId="565"/>
        </pc:sldMkLst>
      </pc:sldChg>
      <pc:sldChg chg="modSp new del mod">
        <pc:chgData name="Peta Craig" userId="b403983d7592b689" providerId="LiveId" clId="{B3B75DA0-8123-49D9-A973-119B14C712D1}" dt="2025-10-28T08:50:48.917" v="2204" actId="47"/>
        <pc:sldMkLst>
          <pc:docMk/>
          <pc:sldMk cId="25082326" sldId="566"/>
        </pc:sldMkLst>
      </pc:sldChg>
      <pc:sldChg chg="modSp new del mod">
        <pc:chgData name="Peta Craig" userId="b403983d7592b689" providerId="LiveId" clId="{B3B75DA0-8123-49D9-A973-119B14C712D1}" dt="2025-10-28T08:50:50.009" v="2205" actId="47"/>
        <pc:sldMkLst>
          <pc:docMk/>
          <pc:sldMk cId="377599338" sldId="567"/>
        </pc:sldMkLst>
      </pc:sldChg>
      <pc:sldChg chg="addSp modSp new del mod modNotesTx">
        <pc:chgData name="Peta Craig" userId="b403983d7592b689" providerId="LiveId" clId="{B3B75DA0-8123-49D9-A973-119B14C712D1}" dt="2025-10-28T08:50:50.660" v="2206" actId="47"/>
        <pc:sldMkLst>
          <pc:docMk/>
          <pc:sldMk cId="1764216513" sldId="568"/>
        </pc:sldMkLst>
      </pc:sldChg>
      <pc:sldChg chg="modSp new del mod modNotesTx">
        <pc:chgData name="Peta Craig" userId="b403983d7592b689" providerId="LiveId" clId="{B3B75DA0-8123-49D9-A973-119B14C712D1}" dt="2025-10-28T08:50:51.222" v="2207" actId="47"/>
        <pc:sldMkLst>
          <pc:docMk/>
          <pc:sldMk cId="3327815691" sldId="569"/>
        </pc:sldMkLst>
      </pc:sldChg>
      <pc:sldChg chg="addSp delSp modSp new del mod modAnim modNotesTx">
        <pc:chgData name="Peta Craig" userId="b403983d7592b689" providerId="LiveId" clId="{B3B75DA0-8123-49D9-A973-119B14C712D1}" dt="2025-10-28T08:50:51.877" v="2208" actId="47"/>
        <pc:sldMkLst>
          <pc:docMk/>
          <pc:sldMk cId="1169207689" sldId="570"/>
        </pc:sldMkLst>
      </pc:sldChg>
      <pc:sldChg chg="modSp new del mod modNotesTx">
        <pc:chgData name="Peta Craig" userId="b403983d7592b689" providerId="LiveId" clId="{B3B75DA0-8123-49D9-A973-119B14C712D1}" dt="2025-10-28T08:50:52.398" v="2209" actId="47"/>
        <pc:sldMkLst>
          <pc:docMk/>
          <pc:sldMk cId="621508770" sldId="571"/>
        </pc:sldMkLst>
      </pc:sldChg>
      <pc:sldChg chg="addSp delSp modSp new del mod modAnim">
        <pc:chgData name="Peta Craig" userId="b403983d7592b689" providerId="LiveId" clId="{B3B75DA0-8123-49D9-A973-119B14C712D1}" dt="2025-10-28T08:50:53.018" v="2210" actId="47"/>
        <pc:sldMkLst>
          <pc:docMk/>
          <pc:sldMk cId="2958441978" sldId="572"/>
        </pc:sldMkLst>
      </pc:sldChg>
      <pc:sldChg chg="modSp new del mod">
        <pc:chgData name="Peta Craig" userId="b403983d7592b689" providerId="LiveId" clId="{B3B75DA0-8123-49D9-A973-119B14C712D1}" dt="2025-10-28T08:50:53.685" v="2211" actId="47"/>
        <pc:sldMkLst>
          <pc:docMk/>
          <pc:sldMk cId="1789376640" sldId="573"/>
        </pc:sldMkLst>
      </pc:sldChg>
      <pc:sldChg chg="add del">
        <pc:chgData name="Peta Craig" userId="b403983d7592b689" providerId="LiveId" clId="{B3B75DA0-8123-49D9-A973-119B14C712D1}" dt="2025-10-28T08:50:54.441" v="2212" actId="47"/>
        <pc:sldMkLst>
          <pc:docMk/>
          <pc:sldMk cId="605423201" sldId="574"/>
        </pc:sldMkLst>
      </pc:sldChg>
      <pc:sldChg chg="modSp add del">
        <pc:chgData name="Peta Craig" userId="b403983d7592b689" providerId="LiveId" clId="{B3B75DA0-8123-49D9-A973-119B14C712D1}" dt="2025-10-28T08:50:54.920" v="2213" actId="47"/>
        <pc:sldMkLst>
          <pc:docMk/>
          <pc:sldMk cId="2429678630" sldId="575"/>
        </pc:sldMkLst>
      </pc:sldChg>
      <pc:sldChg chg="modSp add del">
        <pc:chgData name="Peta Craig" userId="b403983d7592b689" providerId="LiveId" clId="{B3B75DA0-8123-49D9-A973-119B14C712D1}" dt="2025-10-28T08:50:55.573" v="2214" actId="47"/>
        <pc:sldMkLst>
          <pc:docMk/>
          <pc:sldMk cId="2216677774" sldId="576"/>
        </pc:sldMkLst>
      </pc:sldChg>
      <pc:sldChg chg="addSp delSp modSp add del mod">
        <pc:chgData name="Peta Craig" userId="b403983d7592b689" providerId="LiveId" clId="{B3B75DA0-8123-49D9-A973-119B14C712D1}" dt="2025-10-28T08:50:56.257" v="2215" actId="47"/>
        <pc:sldMkLst>
          <pc:docMk/>
          <pc:sldMk cId="3593950714" sldId="577"/>
        </pc:sldMkLst>
        <pc:picChg chg="add mod">
          <ac:chgData name="Peta Craig" userId="b403983d7592b689" providerId="LiveId" clId="{B3B75DA0-8123-49D9-A973-119B14C712D1}" dt="2025-10-14T04:11:51.226" v="2127" actId="14100"/>
          <ac:picMkLst>
            <pc:docMk/>
            <pc:sldMk cId="3593950714" sldId="577"/>
            <ac:picMk id="3" creationId="{4920932F-B2D9-2B0D-01FE-418170CF6A3D}"/>
          </ac:picMkLst>
        </pc:picChg>
      </pc:sldChg>
      <pc:sldChg chg="addSp delSp modSp add del mod">
        <pc:chgData name="Peta Craig" userId="b403983d7592b689" providerId="LiveId" clId="{B3B75DA0-8123-49D9-A973-119B14C712D1}" dt="2025-10-28T08:50:57.007" v="2216" actId="47"/>
        <pc:sldMkLst>
          <pc:docMk/>
          <pc:sldMk cId="2781876283" sldId="578"/>
        </pc:sldMkLst>
        <pc:picChg chg="add mod">
          <ac:chgData name="Peta Craig" userId="b403983d7592b689" providerId="LiveId" clId="{B3B75DA0-8123-49D9-A973-119B14C712D1}" dt="2025-10-14T04:13:20.171" v="2131" actId="14100"/>
          <ac:picMkLst>
            <pc:docMk/>
            <pc:sldMk cId="2781876283" sldId="578"/>
            <ac:picMk id="4" creationId="{9EF3C0D6-B29B-09A9-47FA-69CA4CAB0CD5}"/>
          </ac:picMkLst>
        </pc:picChg>
      </pc:sldChg>
      <pc:sldMasterChg chg="delSldLayout">
        <pc:chgData name="Peta Craig" userId="b403983d7592b689" providerId="LiveId" clId="{B3B75DA0-8123-49D9-A973-119B14C712D1}" dt="2025-10-28T08:50:54.920" v="2213" actId="47"/>
        <pc:sldMasterMkLst>
          <pc:docMk/>
          <pc:sldMasterMk cId="911163238" sldId="2147483660"/>
        </pc:sldMasterMkLst>
        <pc:sldLayoutChg chg="del">
          <pc:chgData name="Peta Craig" userId="b403983d7592b689" providerId="LiveId" clId="{B3B75DA0-8123-49D9-A973-119B14C712D1}" dt="2025-10-28T08:50:54.920" v="2213" actId="47"/>
          <pc:sldLayoutMkLst>
            <pc:docMk/>
            <pc:sldMasterMk cId="911163238" sldId="2147483660"/>
            <pc:sldLayoutMk cId="2530667015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A1694-8D14-40DA-A1E1-36137B5F4553}" type="datetimeFigureOut">
              <a:rPr lang="en-AU" smtClean="0"/>
              <a:t>28/10/2025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904D-23EB-4DE5-A806-9A4CE3FA9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7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[8.19]</a:t>
            </a: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View this video with the students, which provides an overview of the senses we use when eating. </a:t>
            </a:r>
          </a:p>
          <a:p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18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Words to describe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57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85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Words to describe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8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02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Words to describe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04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99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61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Words to describe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50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Images: Designed by </a:t>
            </a:r>
            <a:r>
              <a:rPr lang="en-AU" sz="11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904D-23EB-4DE5-A806-9A4CE3FA9EC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92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7F0D-D387-5BAC-C8F2-FB0555871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05294"/>
            <a:ext cx="9144000" cy="99018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3CA4-7833-D786-52E4-AA6D65BF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FD536-B77E-DE5A-B6F6-0366234F3C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 and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7A23A3-F901-9CB3-9E4C-BE56FCAA4E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789464"/>
            <a:ext cx="10515600" cy="84908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3C7F0-93B9-BB4E-A9D8-82C8FF45F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7F49400-C314-3677-9E10-67C8C47E66D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1495" y="708822"/>
            <a:ext cx="10515600" cy="164385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style: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8DF6B3A-8AF3-AAB8-37CD-F0BAB0F01F4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780063"/>
            <a:ext cx="10515600" cy="2460939"/>
          </a:xfrm>
        </p:spPr>
        <p:txBody>
          <a:bodyPr>
            <a:normAutofit/>
          </a:bodyPr>
          <a:lstStyle>
            <a:lvl1pPr marL="571500" marR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Master text style</a:t>
            </a: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295-764E-0CC6-7AB6-21BCA1B9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8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42A19-221D-63EE-C80C-7E134734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  <a:prstGeom prst="rect">
            <a:avLst/>
          </a:prstGeom>
        </p:spPr>
        <p:txBody>
          <a:bodyPr>
            <a:normAutofit/>
          </a:bodyPr>
          <a:lstStyle>
            <a:lvl1pPr marL="540000" indent="-540000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053F8-B7B8-EFFC-98F1-CC27658E3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295-764E-0CC6-7AB6-21BCA1B9E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188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053F8-B7B8-EFFC-98F1-CC27658E3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331791"/>
            <a:ext cx="1418190" cy="1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BEEFA-94E5-2732-9E50-038B8E1B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E7D0-7EE8-5FED-52F5-29233B92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C90F-855B-E58E-DCCF-12E86C62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2F621-8BC5-494D-B0B2-39A323E7F21A}" type="datetimeFigureOut">
              <a:rPr lang="en-AU" smtClean="0"/>
              <a:t>28/10/2025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C89B0-6D05-41F2-8B62-3BDB552A7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E7D-3D91-22D2-51F2-B9333CADF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D4E3B6-EAD5-4BC6-A396-896045F1A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16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kTXsjwwJD4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0E52-2DD2-915E-0F6A-20003514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senses and food</a:t>
            </a:r>
          </a:p>
        </p:txBody>
      </p:sp>
      <p:pic>
        <p:nvPicPr>
          <p:cNvPr id="4" name="Online Media 5" title="Foodwise Kids: What Senses Do We Use to Eat?">
            <a:hlinkClick r:id="" action="ppaction://media"/>
            <a:extLst>
              <a:ext uri="{FF2B5EF4-FFF2-40B4-BE49-F238E27FC236}">
                <a16:creationId xmlns:a16="http://schemas.microsoft.com/office/drawing/2014/main" id="{C28DA891-ACA0-B70F-5C15-55C741DB01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2362" y="1424350"/>
            <a:ext cx="8761557" cy="49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2347-7795-F273-0D47-738EC679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Touch (texture)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B2ECE-8F12-CA42-EBE3-42A644A2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836"/>
            <a:ext cx="10515600" cy="4623371"/>
          </a:xfrm>
        </p:spPr>
        <p:txBody>
          <a:bodyPr>
            <a:normAutofit fontScale="92500" lnSpcReduction="20000"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We can assess touch through texture.</a:t>
            </a:r>
          </a:p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We may or may not like the way a food feels on our tongue, known as mouth-feel.</a:t>
            </a:r>
          </a:p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We may or may not like the feeling when the food is chewed: is it too soft or too chewy?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E3D56-5740-1650-AB0D-84F8852037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944" y="5078928"/>
            <a:ext cx="2589553" cy="1723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7AD63-F9FC-A317-864C-2CA77CECCFE2}"/>
              </a:ext>
            </a:extLst>
          </p:cNvPr>
          <p:cNvSpPr txBox="1"/>
          <p:nvPr/>
        </p:nvSpPr>
        <p:spPr>
          <a:xfrm>
            <a:off x="6701497" y="5026676"/>
            <a:ext cx="267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 you like the combination of soft yoghurt, with crunchy/ hard muesli and soft fruit?</a:t>
            </a:r>
          </a:p>
        </p:txBody>
      </p:sp>
    </p:spTree>
    <p:extLst>
      <p:ext uri="{BB962C8B-B14F-4D97-AF65-F5344CB8AC3E}">
        <p14:creationId xmlns:p14="http://schemas.microsoft.com/office/powerpoint/2010/main" val="34556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3301-C79D-FDFF-7A99-5FC9388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Touch (texture)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61FDB-06F9-B054-5129-7B9D5486DC7B}"/>
              </a:ext>
            </a:extLst>
          </p:cNvPr>
          <p:cNvSpPr txBox="1"/>
          <p:nvPr/>
        </p:nvSpPr>
        <p:spPr>
          <a:xfrm>
            <a:off x="843700" y="1432866"/>
            <a:ext cx="10295355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Words to describe texture:</a:t>
            </a:r>
            <a:endParaRPr lang="en-US" sz="4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23800-AD9D-CF4F-0D31-E9AE9BA82767}"/>
              </a:ext>
            </a:extLst>
          </p:cNvPr>
          <p:cNvSpPr txBox="1"/>
          <p:nvPr/>
        </p:nvSpPr>
        <p:spPr>
          <a:xfrm>
            <a:off x="573433" y="2715386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brittle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1E1DF-EC2D-4DBF-F7AD-2F16F316F50D}"/>
              </a:ext>
            </a:extLst>
          </p:cNvPr>
          <p:cNvSpPr txBox="1"/>
          <p:nvPr/>
        </p:nvSpPr>
        <p:spPr>
          <a:xfrm>
            <a:off x="1404706" y="4114695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mushy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5AD3A-388B-8DB3-EF0A-3A840893D1B7}"/>
              </a:ext>
            </a:extLst>
          </p:cNvPr>
          <p:cNvSpPr txBox="1"/>
          <p:nvPr/>
        </p:nvSpPr>
        <p:spPr>
          <a:xfrm>
            <a:off x="4355724" y="2758429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rubbery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3328F-8C9C-153D-36F0-0A9FA5853C77}"/>
              </a:ext>
            </a:extLst>
          </p:cNvPr>
          <p:cNvSpPr txBox="1"/>
          <p:nvPr/>
        </p:nvSpPr>
        <p:spPr>
          <a:xfrm>
            <a:off x="4389035" y="468512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sticky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60E69-FB15-53A1-0057-D83E0D892B7A}"/>
              </a:ext>
            </a:extLst>
          </p:cNvPr>
          <p:cNvSpPr txBox="1"/>
          <p:nvPr/>
        </p:nvSpPr>
        <p:spPr>
          <a:xfrm>
            <a:off x="7306742" y="3215975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crisp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64A2E-B5E3-D433-4D53-5E47498141B2}"/>
              </a:ext>
            </a:extLst>
          </p:cNvPr>
          <p:cNvSpPr txBox="1"/>
          <p:nvPr/>
        </p:nvSpPr>
        <p:spPr>
          <a:xfrm>
            <a:off x="7306741" y="502502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56F03-ACC5-A972-51AF-EA992E60A7FB}"/>
              </a:ext>
            </a:extLst>
          </p:cNvPr>
          <p:cNvSpPr txBox="1"/>
          <p:nvPr/>
        </p:nvSpPr>
        <p:spPr>
          <a:xfrm>
            <a:off x="9555770" y="27153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D5B5C-6BF3-339A-3261-0057C4124F13}"/>
              </a:ext>
            </a:extLst>
          </p:cNvPr>
          <p:cNvSpPr txBox="1"/>
          <p:nvPr/>
        </p:nvSpPr>
        <p:spPr>
          <a:xfrm>
            <a:off x="573433" y="5514004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lumpy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A9AE1-573C-3FE1-9940-14049374B405}"/>
              </a:ext>
            </a:extLst>
          </p:cNvPr>
          <p:cNvSpPr txBox="1"/>
          <p:nvPr/>
        </p:nvSpPr>
        <p:spPr>
          <a:xfrm>
            <a:off x="5728324" y="585093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crumbly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70CFE-E008-3921-F2E3-E54D01C117AE}"/>
              </a:ext>
            </a:extLst>
          </p:cNvPr>
          <p:cNvSpPr txBox="1"/>
          <p:nvPr/>
        </p:nvSpPr>
        <p:spPr>
          <a:xfrm>
            <a:off x="9029664" y="444522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13971-E9A6-2529-ECB1-B10D6DAE7D6B}"/>
              </a:ext>
            </a:extLst>
          </p:cNvPr>
          <p:cNvSpPr txBox="1"/>
          <p:nvPr/>
        </p:nvSpPr>
        <p:spPr>
          <a:xfrm>
            <a:off x="5728324" y="3860451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tender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AFD699-0525-76BA-75B4-1A9D5BB8610E}"/>
              </a:ext>
            </a:extLst>
          </p:cNvPr>
          <p:cNvSpPr txBox="1"/>
          <p:nvPr/>
        </p:nvSpPr>
        <p:spPr>
          <a:xfrm>
            <a:off x="8622694" y="5796914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gritty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FC573-85D9-593D-51D6-CC61318C5F77}"/>
              </a:ext>
            </a:extLst>
          </p:cNvPr>
          <p:cNvSpPr txBox="1"/>
          <p:nvPr/>
        </p:nvSpPr>
        <p:spPr>
          <a:xfrm>
            <a:off x="2864702" y="340012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D2ED5-6A17-F301-B209-EC94A2CBB0EB}"/>
              </a:ext>
            </a:extLst>
          </p:cNvPr>
          <p:cNvSpPr txBox="1"/>
          <p:nvPr/>
        </p:nvSpPr>
        <p:spPr>
          <a:xfrm>
            <a:off x="2890157" y="5544012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chewy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282CC-0D89-9921-6E32-CFCA3A8E53BE}"/>
              </a:ext>
            </a:extLst>
          </p:cNvPr>
          <p:cNvSpPr txBox="1"/>
          <p:nvPr/>
        </p:nvSpPr>
        <p:spPr>
          <a:xfrm>
            <a:off x="10310808" y="3440985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moist</a:t>
            </a:r>
          </a:p>
        </p:txBody>
      </p:sp>
    </p:spTree>
    <p:extLst>
      <p:ext uri="{BB962C8B-B14F-4D97-AF65-F5344CB8AC3E}">
        <p14:creationId xmlns:p14="http://schemas.microsoft.com/office/powerpoint/2010/main" val="453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9D58-1794-3377-B8F6-8C66CCC8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Senses and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FD70-F314-6B73-F3E0-B0869651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5095402"/>
          </a:xfrm>
        </p:spPr>
        <p:txBody>
          <a:bodyPr>
            <a:normAutofit fontScale="92500" lnSpcReduction="10000"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We use a range of senses when deciding whether to eat a food, and to evaluate our enjoyment of food:</a:t>
            </a:r>
          </a:p>
          <a:p>
            <a:pPr marL="1344613" lvl="0" indent="-62388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sz="4000" kern="100" dirty="0">
                <a:ea typeface="Aptos" panose="020B0004020202020204" pitchFamily="34" charset="0"/>
              </a:rPr>
              <a:t>sight</a:t>
            </a:r>
          </a:p>
          <a:p>
            <a:pPr marL="1344613" lvl="0" indent="-62388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sz="4000" kern="100" dirty="0">
                <a:ea typeface="Aptos" panose="020B0004020202020204" pitchFamily="34" charset="0"/>
              </a:rPr>
              <a:t>smell</a:t>
            </a:r>
          </a:p>
          <a:p>
            <a:pPr marL="1344613" lvl="0" indent="-62388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sz="4000" kern="100" dirty="0">
                <a:ea typeface="Aptos" panose="020B0004020202020204" pitchFamily="34" charset="0"/>
              </a:rPr>
              <a:t>hearing</a:t>
            </a:r>
          </a:p>
          <a:p>
            <a:pPr marL="1344613" lvl="0" indent="-62388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sz="4000" kern="100" dirty="0">
                <a:ea typeface="Aptos" panose="020B0004020202020204" pitchFamily="34" charset="0"/>
              </a:rPr>
              <a:t>taste</a:t>
            </a:r>
          </a:p>
          <a:p>
            <a:pPr marL="1344613" lvl="0" indent="-62388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sz="4000" kern="100" dirty="0">
                <a:ea typeface="Aptos" panose="020B0004020202020204" pitchFamily="34" charset="0"/>
              </a:rPr>
              <a:t>touch.</a:t>
            </a:r>
          </a:p>
        </p:txBody>
      </p:sp>
    </p:spTree>
    <p:extLst>
      <p:ext uri="{BB962C8B-B14F-4D97-AF65-F5344CB8AC3E}">
        <p14:creationId xmlns:p14="http://schemas.microsoft.com/office/powerpoint/2010/main" val="152145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7683-4650-BACE-4F6F-C61708E4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Sight (appearance of food)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9981-B4C1-2E62-9C3A-1C6B4BDAD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5205621"/>
          </a:xfrm>
        </p:spPr>
        <p:txBody>
          <a:bodyPr>
            <a:normAutofit lnSpcReduction="10000"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If a food does not look appealing, you may be less likely to eat it.</a:t>
            </a:r>
          </a:p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This includes:</a:t>
            </a:r>
          </a:p>
          <a:p>
            <a:pPr lvl="0" indent="0">
              <a:lnSpc>
                <a:spcPct val="115000"/>
              </a:lnSpc>
              <a:spcBef>
                <a:spcPts val="50"/>
              </a:spcBef>
              <a:buNone/>
            </a:pPr>
            <a:r>
              <a:rPr lang="en-US" kern="100" dirty="0">
                <a:ea typeface="Aptos" panose="020B0004020202020204" pitchFamily="34" charset="0"/>
              </a:rPr>
              <a:t> - size</a:t>
            </a:r>
          </a:p>
          <a:p>
            <a:pPr lvl="0" indent="0">
              <a:lnSpc>
                <a:spcPct val="115000"/>
              </a:lnSpc>
              <a:spcBef>
                <a:spcPts val="50"/>
              </a:spcBef>
              <a:buNone/>
            </a:pPr>
            <a:r>
              <a:rPr lang="en-US" kern="100" dirty="0"/>
              <a:t> - shape</a:t>
            </a:r>
          </a:p>
          <a:p>
            <a:pPr lvl="0" indent="0">
              <a:lnSpc>
                <a:spcPct val="115000"/>
              </a:lnSpc>
              <a:spcBef>
                <a:spcPts val="50"/>
              </a:spcBef>
              <a:buNone/>
            </a:pPr>
            <a:r>
              <a:rPr lang="en-US" kern="100" dirty="0"/>
              <a:t> - consistency</a:t>
            </a:r>
          </a:p>
          <a:p>
            <a:pPr lvl="0" indent="0">
              <a:lnSpc>
                <a:spcPct val="115000"/>
              </a:lnSpc>
              <a:spcBef>
                <a:spcPts val="50"/>
              </a:spcBef>
              <a:buNone/>
            </a:pPr>
            <a:r>
              <a:rPr lang="en-US" kern="100" dirty="0"/>
              <a:t> - </a:t>
            </a:r>
            <a:r>
              <a:rPr lang="en-US" kern="100" dirty="0" err="1"/>
              <a:t>colour</a:t>
            </a:r>
            <a:r>
              <a:rPr lang="en-US" kern="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62A7A-7247-4ADB-4583-463664485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14" y="3785653"/>
            <a:ext cx="2498411" cy="1665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5FA7A-7E0C-89D2-818A-D79BC226B8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284" y="3785653"/>
            <a:ext cx="2536033" cy="1690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498A5-9A5A-9DB1-2F9D-302CF16BCCAC}"/>
              </a:ext>
            </a:extLst>
          </p:cNvPr>
          <p:cNvSpPr txBox="1"/>
          <p:nvPr/>
        </p:nvSpPr>
        <p:spPr>
          <a:xfrm>
            <a:off x="6386946" y="586047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Which would you prefer?</a:t>
            </a:r>
          </a:p>
        </p:txBody>
      </p:sp>
    </p:spTree>
    <p:extLst>
      <p:ext uri="{BB962C8B-B14F-4D97-AF65-F5344CB8AC3E}">
        <p14:creationId xmlns:p14="http://schemas.microsoft.com/office/powerpoint/2010/main" val="32078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C080-ACC8-D54F-9476-7ACFA010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Sight (appearance of food)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231F5-F232-ABCE-90D9-9795A990DE63}"/>
              </a:ext>
            </a:extLst>
          </p:cNvPr>
          <p:cNvSpPr txBox="1"/>
          <p:nvPr/>
        </p:nvSpPr>
        <p:spPr>
          <a:xfrm>
            <a:off x="843700" y="1432866"/>
            <a:ext cx="10295355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Words to describe appearance:</a:t>
            </a:r>
            <a:endParaRPr lang="en-US" sz="4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5B220-4B03-158A-757A-7762C3D5938A}"/>
              </a:ext>
            </a:extLst>
          </p:cNvPr>
          <p:cNvSpPr txBox="1"/>
          <p:nvPr/>
        </p:nvSpPr>
        <p:spPr>
          <a:xfrm>
            <a:off x="573433" y="271538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26EF0-ACB1-DFEC-FAE9-EDAC8BB21EBF}"/>
              </a:ext>
            </a:extLst>
          </p:cNvPr>
          <p:cNvSpPr txBox="1"/>
          <p:nvPr/>
        </p:nvSpPr>
        <p:spPr>
          <a:xfrm>
            <a:off x="1404706" y="4114695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crumbly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D365C-8234-C9BB-9F7D-214D62C5519F}"/>
              </a:ext>
            </a:extLst>
          </p:cNvPr>
          <p:cNvSpPr txBox="1"/>
          <p:nvPr/>
        </p:nvSpPr>
        <p:spPr>
          <a:xfrm>
            <a:off x="4355724" y="2758429"/>
            <a:ext cx="1042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fluffy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6E44-0857-B783-060F-CB9C674C7D1A}"/>
              </a:ext>
            </a:extLst>
          </p:cNvPr>
          <p:cNvSpPr txBox="1"/>
          <p:nvPr/>
        </p:nvSpPr>
        <p:spPr>
          <a:xfrm>
            <a:off x="4389035" y="46851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runny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BE62A-422E-7D9E-E114-4609E90D4F5A}"/>
              </a:ext>
            </a:extLst>
          </p:cNvPr>
          <p:cNvSpPr txBox="1"/>
          <p:nvPr/>
        </p:nvSpPr>
        <p:spPr>
          <a:xfrm>
            <a:off x="7306742" y="3215975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mushy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32619-7587-3DF4-5820-65109CA86E36}"/>
              </a:ext>
            </a:extLst>
          </p:cNvPr>
          <p:cNvSpPr txBox="1"/>
          <p:nvPr/>
        </p:nvSpPr>
        <p:spPr>
          <a:xfrm>
            <a:off x="7306741" y="5025024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lumpy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56BAB-DF92-62FA-9C31-5A5E7BC523F5}"/>
              </a:ext>
            </a:extLst>
          </p:cNvPr>
          <p:cNvSpPr txBox="1"/>
          <p:nvPr/>
        </p:nvSpPr>
        <p:spPr>
          <a:xfrm>
            <a:off x="9555770" y="271538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AD998C-613D-0485-1B70-7296DD64AB3F}"/>
              </a:ext>
            </a:extLst>
          </p:cNvPr>
          <p:cNvSpPr txBox="1"/>
          <p:nvPr/>
        </p:nvSpPr>
        <p:spPr>
          <a:xfrm>
            <a:off x="1960948" y="550452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fizzy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FA412-AF78-19B8-D8EA-02EFC2C9D54D}"/>
              </a:ext>
            </a:extLst>
          </p:cNvPr>
          <p:cNvSpPr txBox="1"/>
          <p:nvPr/>
        </p:nvSpPr>
        <p:spPr>
          <a:xfrm>
            <a:off x="5728324" y="585093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flaky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8D427-1AF7-9F00-592E-7FF125328DAC}"/>
              </a:ext>
            </a:extLst>
          </p:cNvPr>
          <p:cNvSpPr txBox="1"/>
          <p:nvPr/>
        </p:nvSpPr>
        <p:spPr>
          <a:xfrm>
            <a:off x="9029664" y="444522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24479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2D2D-A399-960A-1B4F-A56335BE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Smell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D5CC-356A-0EAF-D75B-405F6BE2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899"/>
            <a:ext cx="10515600" cy="4623371"/>
          </a:xfrm>
        </p:spPr>
        <p:txBody>
          <a:bodyPr>
            <a:normAutofit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ea typeface="Aptos" panose="020B0004020202020204" pitchFamily="34" charset="0"/>
              </a:rPr>
              <a:t>The nose detects aromas released from food (</a:t>
            </a:r>
            <a:r>
              <a:rPr lang="en-US" sz="4000" kern="100" dirty="0" err="1">
                <a:ea typeface="Aptos" panose="020B0004020202020204" pitchFamily="34" charset="0"/>
              </a:rPr>
              <a:t>odour</a:t>
            </a:r>
            <a:r>
              <a:rPr lang="en-US" sz="4000" kern="100" dirty="0">
                <a:ea typeface="Aptos" panose="020B0004020202020204" pitchFamily="34" charset="0"/>
              </a:rPr>
              <a:t>).</a:t>
            </a:r>
          </a:p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ea typeface="Aptos" panose="020B0004020202020204" pitchFamily="34" charset="0"/>
              </a:rPr>
              <a:t>If a food does not smell appealing, you may be less likely to eat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C0290-F664-EA4E-5D92-86BCAF95D8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268" y="4335630"/>
            <a:ext cx="1493137" cy="2276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7F49C-CDC0-1810-CD25-1F2AB5809A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332" y="4335630"/>
            <a:ext cx="3411151" cy="227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D77BD-3B98-2775-622E-573A153F1598}"/>
              </a:ext>
            </a:extLst>
          </p:cNvPr>
          <p:cNvSpPr txBox="1"/>
          <p:nvPr/>
        </p:nvSpPr>
        <p:spPr>
          <a:xfrm>
            <a:off x="105810" y="4499660"/>
            <a:ext cx="267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Have you ever smelt durian? It has an intense smell, which some people describe as unpleasant.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5C4D0-3B8A-BBBF-2439-925A7DC98604}"/>
              </a:ext>
            </a:extLst>
          </p:cNvPr>
          <p:cNvSpPr txBox="1"/>
          <p:nvPr/>
        </p:nvSpPr>
        <p:spPr>
          <a:xfrm>
            <a:off x="9620483" y="3674175"/>
            <a:ext cx="246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Ripe strawberries can have a very ‘sweet’ smell.</a:t>
            </a:r>
          </a:p>
        </p:txBody>
      </p:sp>
    </p:spTree>
    <p:extLst>
      <p:ext uri="{BB962C8B-B14F-4D97-AF65-F5344CB8AC3E}">
        <p14:creationId xmlns:p14="http://schemas.microsoft.com/office/powerpoint/2010/main" val="25086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7EB8-551C-145E-C26A-A40FEEC5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Smell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C5FC0-C807-C477-45F4-A6178C2A5337}"/>
              </a:ext>
            </a:extLst>
          </p:cNvPr>
          <p:cNvSpPr txBox="1"/>
          <p:nvPr/>
        </p:nvSpPr>
        <p:spPr>
          <a:xfrm>
            <a:off x="843700" y="1432866"/>
            <a:ext cx="10295355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Words to describe smell:</a:t>
            </a:r>
            <a:endParaRPr lang="en-US" sz="4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07213-F1CA-DD23-B249-421C00B24533}"/>
              </a:ext>
            </a:extLst>
          </p:cNvPr>
          <p:cNvSpPr txBox="1"/>
          <p:nvPr/>
        </p:nvSpPr>
        <p:spPr>
          <a:xfrm>
            <a:off x="573433" y="2715386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76252-7018-DE56-DCDE-4C1BFB8B072A}"/>
              </a:ext>
            </a:extLst>
          </p:cNvPr>
          <p:cNvSpPr txBox="1"/>
          <p:nvPr/>
        </p:nvSpPr>
        <p:spPr>
          <a:xfrm>
            <a:off x="1404706" y="411469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floral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D7482-B0CF-78F5-F074-941A343D289A}"/>
              </a:ext>
            </a:extLst>
          </p:cNvPr>
          <p:cNvSpPr txBox="1"/>
          <p:nvPr/>
        </p:nvSpPr>
        <p:spPr>
          <a:xfrm>
            <a:off x="4355724" y="2758429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2E376-7CF7-24A0-1133-F67C614E58B6}"/>
              </a:ext>
            </a:extLst>
          </p:cNvPr>
          <p:cNvSpPr txBox="1"/>
          <p:nvPr/>
        </p:nvSpPr>
        <p:spPr>
          <a:xfrm>
            <a:off x="4389035" y="4685124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6713A-7951-6BD8-5E70-44CCB1BA5EA3}"/>
              </a:ext>
            </a:extLst>
          </p:cNvPr>
          <p:cNvSpPr txBox="1"/>
          <p:nvPr/>
        </p:nvSpPr>
        <p:spPr>
          <a:xfrm>
            <a:off x="7306742" y="3215975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pungent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3335C-1E5D-B801-409F-646F032EDBAC}"/>
              </a:ext>
            </a:extLst>
          </p:cNvPr>
          <p:cNvSpPr txBox="1"/>
          <p:nvPr/>
        </p:nvSpPr>
        <p:spPr>
          <a:xfrm>
            <a:off x="7306741" y="5025024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132EC-5DD7-2B57-D7BA-9CB54D9EDB8D}"/>
              </a:ext>
            </a:extLst>
          </p:cNvPr>
          <p:cNvSpPr txBox="1"/>
          <p:nvPr/>
        </p:nvSpPr>
        <p:spPr>
          <a:xfrm>
            <a:off x="9555770" y="2715386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C4722-9841-4ABD-122B-BE28D09AFB56}"/>
              </a:ext>
            </a:extLst>
          </p:cNvPr>
          <p:cNvSpPr txBox="1"/>
          <p:nvPr/>
        </p:nvSpPr>
        <p:spPr>
          <a:xfrm>
            <a:off x="1960948" y="5504527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rotten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A466F-3FCE-368E-C945-C21F54B0C2B1}"/>
              </a:ext>
            </a:extLst>
          </p:cNvPr>
          <p:cNvSpPr txBox="1"/>
          <p:nvPr/>
        </p:nvSpPr>
        <p:spPr>
          <a:xfrm>
            <a:off x="5728324" y="5850939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rotten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40266-6D14-83B4-2D93-69DFD39F15CA}"/>
              </a:ext>
            </a:extLst>
          </p:cNvPr>
          <p:cNvSpPr txBox="1"/>
          <p:nvPr/>
        </p:nvSpPr>
        <p:spPr>
          <a:xfrm>
            <a:off x="9029664" y="4445226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9580B-384B-4F98-EDFC-C577216B9064}"/>
              </a:ext>
            </a:extLst>
          </p:cNvPr>
          <p:cNvSpPr txBox="1"/>
          <p:nvPr/>
        </p:nvSpPr>
        <p:spPr>
          <a:xfrm>
            <a:off x="5728324" y="386045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</a:p>
        </p:txBody>
      </p:sp>
    </p:spTree>
    <p:extLst>
      <p:ext uri="{BB962C8B-B14F-4D97-AF65-F5344CB8AC3E}">
        <p14:creationId xmlns:p14="http://schemas.microsoft.com/office/powerpoint/2010/main" val="36241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CA92-37C8-4241-C851-5B4E4843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Hearing (sound)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6321-B9A0-50BE-ADA9-DBC08813F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ea typeface="Aptos" panose="020B0004020202020204" pitchFamily="34" charset="0"/>
              </a:rPr>
              <a:t>The sounds of a food being prepared or cooked can influence whether we would like to eat it. </a:t>
            </a:r>
          </a:p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ea typeface="Aptos" panose="020B0004020202020204" pitchFamily="34" charset="0"/>
              </a:rPr>
              <a:t>The sound when eating food can influence whether we like the food.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233C1-5EF7-5861-7F4C-06066E344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691" y="5111545"/>
            <a:ext cx="2689904" cy="158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EE70D-9EF8-C41B-04FD-0840D4418F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563" y="4441461"/>
            <a:ext cx="1519382" cy="2279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3D16A-D7F7-80FD-6899-D58AD7416F7A}"/>
              </a:ext>
            </a:extLst>
          </p:cNvPr>
          <p:cNvSpPr txBox="1"/>
          <p:nvPr/>
        </p:nvSpPr>
        <p:spPr>
          <a:xfrm>
            <a:off x="618428" y="5535305"/>
            <a:ext cx="17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Sizzling meat?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B494D-05DF-A8B6-4CB3-7E1D4F423730}"/>
              </a:ext>
            </a:extLst>
          </p:cNvPr>
          <p:cNvSpPr txBox="1"/>
          <p:nvPr/>
        </p:nvSpPr>
        <p:spPr>
          <a:xfrm>
            <a:off x="6123300" y="5425134"/>
            <a:ext cx="179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Crunchy or soft apple?</a:t>
            </a:r>
          </a:p>
        </p:txBody>
      </p:sp>
    </p:spTree>
    <p:extLst>
      <p:ext uri="{BB962C8B-B14F-4D97-AF65-F5344CB8AC3E}">
        <p14:creationId xmlns:p14="http://schemas.microsoft.com/office/powerpoint/2010/main" val="360434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F723-9FDD-E601-71F7-F87DC4BC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Taste (flavour)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F10E-F3DD-065F-5971-9B1D316F2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lnSpc>
                <a:spcPct val="115000"/>
              </a:lnSpc>
              <a:spcBef>
                <a:spcPts val="50"/>
              </a:spcBef>
            </a:pPr>
            <a:r>
              <a:rPr lang="en-US" kern="100" dirty="0">
                <a:ea typeface="Aptos" panose="020B0004020202020204" pitchFamily="34" charset="0"/>
              </a:rPr>
              <a:t>Our tongue can detect 5 tastes:</a:t>
            </a:r>
          </a:p>
          <a:p>
            <a:pPr marL="1344613" lvl="0" indent="-54133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kern="100" dirty="0">
                <a:ea typeface="Aptos" panose="020B0004020202020204" pitchFamily="34" charset="0"/>
              </a:rPr>
              <a:t>bitter</a:t>
            </a:r>
          </a:p>
          <a:p>
            <a:pPr marL="1344613" lvl="0" indent="-54133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kern="100" dirty="0">
                <a:ea typeface="Aptos" panose="020B0004020202020204" pitchFamily="34" charset="0"/>
              </a:rPr>
              <a:t>salt</a:t>
            </a:r>
          </a:p>
          <a:p>
            <a:pPr marL="1344613" lvl="0" indent="-54133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kern="100" dirty="0">
                <a:ea typeface="Aptos" panose="020B0004020202020204" pitchFamily="34" charset="0"/>
              </a:rPr>
              <a:t>sour</a:t>
            </a:r>
          </a:p>
          <a:p>
            <a:pPr marL="1344613" lvl="0" indent="-54133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kern="100" dirty="0">
                <a:ea typeface="Aptos" panose="020B0004020202020204" pitchFamily="34" charset="0"/>
              </a:rPr>
              <a:t>sweet</a:t>
            </a:r>
          </a:p>
          <a:p>
            <a:pPr marL="1344613" lvl="0" indent="-541338">
              <a:lnSpc>
                <a:spcPct val="115000"/>
              </a:lnSpc>
              <a:spcBef>
                <a:spcPts val="50"/>
              </a:spcBef>
              <a:buAutoNum type="arabicPeriod"/>
            </a:pPr>
            <a:r>
              <a:rPr lang="en-US" kern="100" dirty="0">
                <a:ea typeface="Aptos" panose="020B0004020202020204" pitchFamily="34" charset="0"/>
              </a:rPr>
              <a:t>umami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D73C2-07DE-367E-4D43-D31A70CBC2C8}"/>
              </a:ext>
            </a:extLst>
          </p:cNvPr>
          <p:cNvSpPr txBox="1"/>
          <p:nvPr/>
        </p:nvSpPr>
        <p:spPr>
          <a:xfrm>
            <a:off x="4705143" y="2604418"/>
            <a:ext cx="486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Taste can be described through association with a food: minty, fruity.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C2459-8EEE-98D2-32C3-E9B0CC27BAC0}"/>
              </a:ext>
            </a:extLst>
          </p:cNvPr>
          <p:cNvSpPr txBox="1"/>
          <p:nvPr/>
        </p:nvSpPr>
        <p:spPr>
          <a:xfrm>
            <a:off x="4718284" y="4355435"/>
            <a:ext cx="486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We can also describe the intensity of taste: mild, strong.</a:t>
            </a:r>
          </a:p>
        </p:txBody>
      </p:sp>
    </p:spTree>
    <p:extLst>
      <p:ext uri="{BB962C8B-B14F-4D97-AF65-F5344CB8AC3E}">
        <p14:creationId xmlns:p14="http://schemas.microsoft.com/office/powerpoint/2010/main" val="40221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0A9B-85A1-B535-8DDA-2C5E2227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Taste (flavour)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D5E37-D39D-4A0D-DADF-07783B106B42}"/>
              </a:ext>
            </a:extLst>
          </p:cNvPr>
          <p:cNvSpPr txBox="1"/>
          <p:nvPr/>
        </p:nvSpPr>
        <p:spPr>
          <a:xfrm>
            <a:off x="843700" y="1432866"/>
            <a:ext cx="10295355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50"/>
              </a:spcBef>
            </a:pPr>
            <a:r>
              <a:rPr lang="en-US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Words to describe taste:</a:t>
            </a:r>
            <a:endParaRPr lang="en-US" sz="4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388D9-F895-D63A-BE93-1FDDF5208F1D}"/>
              </a:ext>
            </a:extLst>
          </p:cNvPr>
          <p:cNvSpPr txBox="1"/>
          <p:nvPr/>
        </p:nvSpPr>
        <p:spPr>
          <a:xfrm>
            <a:off x="573433" y="2715386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C9BF9-51A3-3C21-0229-F899D3D1CEE4}"/>
              </a:ext>
            </a:extLst>
          </p:cNvPr>
          <p:cNvSpPr txBox="1"/>
          <p:nvPr/>
        </p:nvSpPr>
        <p:spPr>
          <a:xfrm>
            <a:off x="1404706" y="411469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salty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2ED81-21D8-D6AA-3007-FDB239E63855}"/>
              </a:ext>
            </a:extLst>
          </p:cNvPr>
          <p:cNvSpPr txBox="1"/>
          <p:nvPr/>
        </p:nvSpPr>
        <p:spPr>
          <a:xfrm>
            <a:off x="4355724" y="275842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bitter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B947C-1344-54FC-2A0A-19A6A3B6363F}"/>
              </a:ext>
            </a:extLst>
          </p:cNvPr>
          <p:cNvSpPr txBox="1"/>
          <p:nvPr/>
        </p:nvSpPr>
        <p:spPr>
          <a:xfrm>
            <a:off x="4389035" y="4685124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3D8C1-47C3-027D-86C7-4E6712BAED08}"/>
              </a:ext>
            </a:extLst>
          </p:cNvPr>
          <p:cNvSpPr txBox="1"/>
          <p:nvPr/>
        </p:nvSpPr>
        <p:spPr>
          <a:xfrm>
            <a:off x="7306742" y="3215975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umami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A1DED-7D7A-5219-3923-07A177F16828}"/>
              </a:ext>
            </a:extLst>
          </p:cNvPr>
          <p:cNvSpPr txBox="1"/>
          <p:nvPr/>
        </p:nvSpPr>
        <p:spPr>
          <a:xfrm>
            <a:off x="7306741" y="5025024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0349F-BEAD-EC52-A9C9-9AFA9F1C43D0}"/>
              </a:ext>
            </a:extLst>
          </p:cNvPr>
          <p:cNvSpPr txBox="1"/>
          <p:nvPr/>
        </p:nvSpPr>
        <p:spPr>
          <a:xfrm>
            <a:off x="9555770" y="2715386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zesty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289CE-F69B-49E3-1E46-FC2FB203CAEC}"/>
              </a:ext>
            </a:extLst>
          </p:cNvPr>
          <p:cNvSpPr txBox="1"/>
          <p:nvPr/>
        </p:nvSpPr>
        <p:spPr>
          <a:xfrm>
            <a:off x="1960948" y="5504527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sharp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16245-D6A1-6D88-0D6A-64915AE3E560}"/>
              </a:ext>
            </a:extLst>
          </p:cNvPr>
          <p:cNvSpPr txBox="1"/>
          <p:nvPr/>
        </p:nvSpPr>
        <p:spPr>
          <a:xfrm>
            <a:off x="5728324" y="5850939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acidic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6C19F-46C3-7B4F-6FED-6C98855E918B}"/>
              </a:ext>
            </a:extLst>
          </p:cNvPr>
          <p:cNvSpPr txBox="1"/>
          <p:nvPr/>
        </p:nvSpPr>
        <p:spPr>
          <a:xfrm>
            <a:off x="9029664" y="4445226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CE983-8F56-2A9B-8B97-60AC02034FCC}"/>
              </a:ext>
            </a:extLst>
          </p:cNvPr>
          <p:cNvSpPr txBox="1"/>
          <p:nvPr/>
        </p:nvSpPr>
        <p:spPr>
          <a:xfrm>
            <a:off x="5728324" y="3860451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D6494-FB01-6C54-0258-4F0A690005C5}"/>
              </a:ext>
            </a:extLst>
          </p:cNvPr>
          <p:cNvSpPr txBox="1"/>
          <p:nvPr/>
        </p:nvSpPr>
        <p:spPr>
          <a:xfrm>
            <a:off x="8622694" y="5796914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C9A28-E687-3970-E4A0-2AB32343AB15}"/>
              </a:ext>
            </a:extLst>
          </p:cNvPr>
          <p:cNvSpPr txBox="1"/>
          <p:nvPr/>
        </p:nvSpPr>
        <p:spPr>
          <a:xfrm>
            <a:off x="2864702" y="340012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</a:p>
        </p:txBody>
      </p:sp>
    </p:spTree>
    <p:extLst>
      <p:ext uri="{BB962C8B-B14F-4D97-AF65-F5344CB8AC3E}">
        <p14:creationId xmlns:p14="http://schemas.microsoft.com/office/powerpoint/2010/main" val="19804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FN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FNRP slide template</Template>
  <TotalTime>125</TotalTime>
  <Words>442</Words>
  <Application>Microsoft Office PowerPoint</Application>
  <PresentationFormat>Widescreen</PresentationFormat>
  <Paragraphs>118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FNRP</vt:lpstr>
      <vt:lpstr>The senses and food</vt:lpstr>
      <vt:lpstr>Senses and food</vt:lpstr>
      <vt:lpstr>Sight (appearance of food)</vt:lpstr>
      <vt:lpstr>Sight (appearance of food)</vt:lpstr>
      <vt:lpstr>Smell</vt:lpstr>
      <vt:lpstr>Smell</vt:lpstr>
      <vt:lpstr>Hearing (sound)</vt:lpstr>
      <vt:lpstr>Taste (flavour)</vt:lpstr>
      <vt:lpstr>Taste (flavour)</vt:lpstr>
      <vt:lpstr>Touch (texture)</vt:lpstr>
      <vt:lpstr>Touch (texture)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Editor</dc:creator>
  <cp:lastModifiedBy>Editor</cp:lastModifiedBy>
  <cp:revision>1</cp:revision>
  <dcterms:created xsi:type="dcterms:W3CDTF">2025-09-16T08:57:11Z</dcterms:created>
  <dcterms:modified xsi:type="dcterms:W3CDTF">2025-10-28T08:50:58Z</dcterms:modified>
</cp:coreProperties>
</file>