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4" r:id="rId2"/>
    <p:sldId id="285" r:id="rId3"/>
    <p:sldId id="286" r:id="rId4"/>
    <p:sldId id="288" r:id="rId5"/>
    <p:sldId id="289" r:id="rId6"/>
    <p:sldId id="290" r:id="rId7"/>
    <p:sldId id="291" r:id="rId8"/>
    <p:sldId id="296" r:id="rId9"/>
    <p:sldId id="297" r:id="rId10"/>
    <p:sldId id="292" r:id="rId11"/>
    <p:sldId id="293" r:id="rId12"/>
    <p:sldId id="294" r:id="rId13"/>
    <p:sldId id="295" r:id="rId14"/>
    <p:sldId id="298" r:id="rId15"/>
    <p:sldId id="299" r:id="rId16"/>
    <p:sldId id="300" r:id="rId17"/>
    <p:sldId id="301" r:id="rId18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45F0F2-BC24-455D-A393-9786642FD398}" v="7" dt="2025-10-27T23:17:16.492"/>
    <p1510:client id="{CF73BA31-957A-4E5A-BB9C-E1560FE1E8EF}" v="1" dt="2025-10-28T08:59:00.9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1" autoAdjust="0"/>
    <p:restoredTop sz="81235" autoAdjust="0"/>
  </p:normalViewPr>
  <p:slideViewPr>
    <p:cSldViewPr snapToGrid="0">
      <p:cViewPr varScale="1">
        <p:scale>
          <a:sx n="55" d="100"/>
          <a:sy n="55" d="100"/>
        </p:scale>
        <p:origin x="1397" y="27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a Craig" userId="b403983d7592b689" providerId="LiveId" clId="{DD1DC07D-9044-40D4-BE81-9CA6A5D029EE}"/>
    <pc:docChg chg="undo redo custSel addSld delSld modSld sldOrd modNotesMaster">
      <pc:chgData name="Peta Craig" userId="b403983d7592b689" providerId="LiveId" clId="{DD1DC07D-9044-40D4-BE81-9CA6A5D029EE}" dt="2025-08-29T01:48:45.424" v="4929" actId="255"/>
      <pc:docMkLst>
        <pc:docMk/>
      </pc:docMkLst>
      <pc:sldChg chg="del">
        <pc:chgData name="Peta Craig" userId="b403983d7592b689" providerId="LiveId" clId="{DD1DC07D-9044-40D4-BE81-9CA6A5D029EE}" dt="2025-08-22T04:51:54.494" v="1" actId="2696"/>
        <pc:sldMkLst>
          <pc:docMk/>
          <pc:sldMk cId="1769124548" sldId="256"/>
        </pc:sldMkLst>
      </pc:sldChg>
      <pc:sldChg chg="addSp delSp modSp add mod modNotesTx">
        <pc:chgData name="Peta Craig" userId="b403983d7592b689" providerId="LiveId" clId="{DD1DC07D-9044-40D4-BE81-9CA6A5D029EE}" dt="2025-08-22T05:50:09.718" v="708" actId="255"/>
        <pc:sldMkLst>
          <pc:docMk/>
          <pc:sldMk cId="3629071981" sldId="257"/>
        </pc:sldMkLst>
      </pc:sldChg>
      <pc:sldChg chg="add">
        <pc:chgData name="Peta Craig" userId="b403983d7592b689" providerId="LiveId" clId="{DD1DC07D-9044-40D4-BE81-9CA6A5D029EE}" dt="2025-08-22T05:00:44.881" v="51"/>
        <pc:sldMkLst>
          <pc:docMk/>
          <pc:sldMk cId="3805550423" sldId="258"/>
        </pc:sldMkLst>
      </pc:sldChg>
      <pc:sldChg chg="add">
        <pc:chgData name="Peta Craig" userId="b403983d7592b689" providerId="LiveId" clId="{DD1DC07D-9044-40D4-BE81-9CA6A5D029EE}" dt="2025-08-22T05:00:57.386" v="52"/>
        <pc:sldMkLst>
          <pc:docMk/>
          <pc:sldMk cId="1425094740" sldId="259"/>
        </pc:sldMkLst>
      </pc:sldChg>
      <pc:sldChg chg="modSp new mod">
        <pc:chgData name="Peta Craig" userId="b403983d7592b689" providerId="LiveId" clId="{DD1DC07D-9044-40D4-BE81-9CA6A5D029EE}" dt="2025-08-22T05:03:12.965" v="279" actId="27636"/>
        <pc:sldMkLst>
          <pc:docMk/>
          <pc:sldMk cId="3200717168" sldId="260"/>
        </pc:sldMkLst>
      </pc:sldChg>
      <pc:sldChg chg="modSp new mod">
        <pc:chgData name="Peta Craig" userId="b403983d7592b689" providerId="LiveId" clId="{DD1DC07D-9044-40D4-BE81-9CA6A5D029EE}" dt="2025-08-22T05:06:49.985" v="360" actId="20577"/>
        <pc:sldMkLst>
          <pc:docMk/>
          <pc:sldMk cId="134327789" sldId="261"/>
        </pc:sldMkLst>
      </pc:sldChg>
      <pc:sldChg chg="addSp delSp modSp new mod ord">
        <pc:chgData name="Peta Craig" userId="b403983d7592b689" providerId="LiveId" clId="{DD1DC07D-9044-40D4-BE81-9CA6A5D029EE}" dt="2025-08-26T03:08:01.775" v="4846"/>
        <pc:sldMkLst>
          <pc:docMk/>
          <pc:sldMk cId="2612207942" sldId="262"/>
        </pc:sldMkLst>
      </pc:sldChg>
      <pc:sldChg chg="add modNotesTx">
        <pc:chgData name="Peta Craig" userId="b403983d7592b689" providerId="LiveId" clId="{DD1DC07D-9044-40D4-BE81-9CA6A5D029EE}" dt="2025-08-29T01:47:07.795" v="4911" actId="255"/>
        <pc:sldMkLst>
          <pc:docMk/>
          <pc:sldMk cId="3019674110" sldId="263"/>
        </pc:sldMkLst>
      </pc:sldChg>
      <pc:sldChg chg="add ord modNotesTx">
        <pc:chgData name="Peta Craig" userId="b403983d7592b689" providerId="LiveId" clId="{DD1DC07D-9044-40D4-BE81-9CA6A5D029EE}" dt="2025-08-29T01:47:12.345" v="4912" actId="255"/>
        <pc:sldMkLst>
          <pc:docMk/>
          <pc:sldMk cId="2993294294" sldId="264"/>
        </pc:sldMkLst>
      </pc:sldChg>
      <pc:sldChg chg="add modNotesTx">
        <pc:chgData name="Peta Craig" userId="b403983d7592b689" providerId="LiveId" clId="{DD1DC07D-9044-40D4-BE81-9CA6A5D029EE}" dt="2025-08-29T01:47:16.292" v="4913" actId="255"/>
        <pc:sldMkLst>
          <pc:docMk/>
          <pc:sldMk cId="1466090479" sldId="265"/>
        </pc:sldMkLst>
      </pc:sldChg>
      <pc:sldChg chg="add modNotesTx">
        <pc:chgData name="Peta Craig" userId="b403983d7592b689" providerId="LiveId" clId="{DD1DC07D-9044-40D4-BE81-9CA6A5D029EE}" dt="2025-08-29T01:47:20.679" v="4914" actId="255"/>
        <pc:sldMkLst>
          <pc:docMk/>
          <pc:sldMk cId="4240081789" sldId="266"/>
        </pc:sldMkLst>
      </pc:sldChg>
      <pc:sldChg chg="add modNotesTx">
        <pc:chgData name="Peta Craig" userId="b403983d7592b689" providerId="LiveId" clId="{DD1DC07D-9044-40D4-BE81-9CA6A5D029EE}" dt="2025-08-29T01:47:24.735" v="4915" actId="255"/>
        <pc:sldMkLst>
          <pc:docMk/>
          <pc:sldMk cId="4243478863" sldId="267"/>
        </pc:sldMkLst>
      </pc:sldChg>
      <pc:sldChg chg="add modNotesTx">
        <pc:chgData name="Peta Craig" userId="b403983d7592b689" providerId="LiveId" clId="{DD1DC07D-9044-40D4-BE81-9CA6A5D029EE}" dt="2025-08-29T01:47:28.792" v="4916" actId="255"/>
        <pc:sldMkLst>
          <pc:docMk/>
          <pc:sldMk cId="3939197884" sldId="268"/>
        </pc:sldMkLst>
      </pc:sldChg>
      <pc:sldChg chg="add modNotesTx">
        <pc:chgData name="Peta Craig" userId="b403983d7592b689" providerId="LiveId" clId="{DD1DC07D-9044-40D4-BE81-9CA6A5D029EE}" dt="2025-08-29T01:47:33.291" v="4917" actId="255"/>
        <pc:sldMkLst>
          <pc:docMk/>
          <pc:sldMk cId="2894928134" sldId="269"/>
        </pc:sldMkLst>
      </pc:sldChg>
      <pc:sldChg chg="add modNotesTx">
        <pc:chgData name="Peta Craig" userId="b403983d7592b689" providerId="LiveId" clId="{DD1DC07D-9044-40D4-BE81-9CA6A5D029EE}" dt="2025-08-29T01:47:38.897" v="4918" actId="255"/>
        <pc:sldMkLst>
          <pc:docMk/>
          <pc:sldMk cId="1819295951" sldId="270"/>
        </pc:sldMkLst>
      </pc:sldChg>
      <pc:sldChg chg="add modNotesTx">
        <pc:chgData name="Peta Craig" userId="b403983d7592b689" providerId="LiveId" clId="{DD1DC07D-9044-40D4-BE81-9CA6A5D029EE}" dt="2025-08-29T01:47:43.261" v="4919" actId="255"/>
        <pc:sldMkLst>
          <pc:docMk/>
          <pc:sldMk cId="276041819" sldId="271"/>
        </pc:sldMkLst>
      </pc:sldChg>
      <pc:sldChg chg="add del modNotesTx">
        <pc:chgData name="Peta Craig" userId="b403983d7592b689" providerId="LiveId" clId="{DD1DC07D-9044-40D4-BE81-9CA6A5D029EE}" dt="2025-08-25T23:07:51.326" v="788" actId="47"/>
        <pc:sldMkLst>
          <pc:docMk/>
          <pc:sldMk cId="1709906571" sldId="272"/>
        </pc:sldMkLst>
      </pc:sldChg>
      <pc:sldChg chg="modSp new mod ord">
        <pc:chgData name="Peta Craig" userId="b403983d7592b689" providerId="LiveId" clId="{DD1DC07D-9044-40D4-BE81-9CA6A5D029EE}" dt="2025-08-22T05:11:45.965" v="386"/>
        <pc:sldMkLst>
          <pc:docMk/>
          <pc:sldMk cId="210396453" sldId="273"/>
        </pc:sldMkLst>
      </pc:sldChg>
      <pc:sldChg chg="modSp new mod">
        <pc:chgData name="Peta Craig" userId="b403983d7592b689" providerId="LiveId" clId="{DD1DC07D-9044-40D4-BE81-9CA6A5D029EE}" dt="2025-08-22T05:11:52.463" v="396" actId="20577"/>
        <pc:sldMkLst>
          <pc:docMk/>
          <pc:sldMk cId="3657110172" sldId="274"/>
        </pc:sldMkLst>
      </pc:sldChg>
      <pc:sldChg chg="add">
        <pc:chgData name="Peta Craig" userId="b403983d7592b689" providerId="LiveId" clId="{DD1DC07D-9044-40D4-BE81-9CA6A5D029EE}" dt="2025-08-22T05:12:06.585" v="397"/>
        <pc:sldMkLst>
          <pc:docMk/>
          <pc:sldMk cId="2524011460" sldId="275"/>
        </pc:sldMkLst>
      </pc:sldChg>
      <pc:sldChg chg="addSp modSp add mod modAnim">
        <pc:chgData name="Peta Craig" userId="b403983d7592b689" providerId="LiveId" clId="{DD1DC07D-9044-40D4-BE81-9CA6A5D029EE}" dt="2025-08-22T05:43:44.621" v="472" actId="1036"/>
        <pc:sldMkLst>
          <pc:docMk/>
          <pc:sldMk cId="1574387071" sldId="279"/>
        </pc:sldMkLst>
      </pc:sldChg>
      <pc:sldChg chg="addSp delSp modSp new mod modAnim modNotesTx">
        <pc:chgData name="Peta Craig" userId="b403983d7592b689" providerId="LiveId" clId="{DD1DC07D-9044-40D4-BE81-9CA6A5D029EE}" dt="2025-08-29T01:47:54.328" v="4920" actId="255"/>
        <pc:sldMkLst>
          <pc:docMk/>
          <pc:sldMk cId="1394532790" sldId="280"/>
        </pc:sldMkLst>
      </pc:sldChg>
      <pc:sldChg chg="add">
        <pc:chgData name="Peta Craig" userId="b403983d7592b689" providerId="LiveId" clId="{DD1DC07D-9044-40D4-BE81-9CA6A5D029EE}" dt="2025-08-22T05:47:00.448" v="515"/>
        <pc:sldMkLst>
          <pc:docMk/>
          <pc:sldMk cId="1301202178" sldId="281"/>
        </pc:sldMkLst>
      </pc:sldChg>
      <pc:sldChg chg="add modNotesTx">
        <pc:chgData name="Peta Craig" userId="b403983d7592b689" providerId="LiveId" clId="{DD1DC07D-9044-40D4-BE81-9CA6A5D029EE}" dt="2025-08-29T01:48:00.210" v="4921" actId="255"/>
        <pc:sldMkLst>
          <pc:docMk/>
          <pc:sldMk cId="2543139179" sldId="282"/>
        </pc:sldMkLst>
      </pc:sldChg>
      <pc:sldChg chg="modSp add mod">
        <pc:chgData name="Peta Craig" userId="b403983d7592b689" providerId="LiveId" clId="{DD1DC07D-9044-40D4-BE81-9CA6A5D029EE}" dt="2025-08-22T05:48:06.339" v="613"/>
        <pc:sldMkLst>
          <pc:docMk/>
          <pc:sldMk cId="278724684" sldId="283"/>
        </pc:sldMkLst>
      </pc:sldChg>
      <pc:sldChg chg="addSp delSp modSp add mod modNotesTx">
        <pc:chgData name="Peta Craig" userId="b403983d7592b689" providerId="LiveId" clId="{DD1DC07D-9044-40D4-BE81-9CA6A5D029EE}" dt="2025-08-29T01:48:06.658" v="4922" actId="255"/>
        <pc:sldMkLst>
          <pc:docMk/>
          <pc:sldMk cId="1887612434" sldId="284"/>
        </pc:sldMkLst>
      </pc:sldChg>
      <pc:sldChg chg="addSp delSp modSp new mod modNotesTx">
        <pc:chgData name="Peta Craig" userId="b403983d7592b689" providerId="LiveId" clId="{DD1DC07D-9044-40D4-BE81-9CA6A5D029EE}" dt="2025-08-29T01:48:11.857" v="4923" actId="255"/>
        <pc:sldMkLst>
          <pc:docMk/>
          <pc:sldMk cId="249549918" sldId="285"/>
        </pc:sldMkLst>
      </pc:sldChg>
      <pc:sldChg chg="addSp delSp modSp new mod modNotesTx">
        <pc:chgData name="Peta Craig" userId="b403983d7592b689" providerId="LiveId" clId="{DD1DC07D-9044-40D4-BE81-9CA6A5D029EE}" dt="2025-08-29T01:48:16.463" v="4924" actId="255"/>
        <pc:sldMkLst>
          <pc:docMk/>
          <pc:sldMk cId="3090381802" sldId="286"/>
        </pc:sldMkLst>
      </pc:sldChg>
      <pc:sldChg chg="modSp add mod modNotesTx">
        <pc:chgData name="Peta Craig" userId="b403983d7592b689" providerId="LiveId" clId="{DD1DC07D-9044-40D4-BE81-9CA6A5D029EE}" dt="2025-08-29T01:46:57.675" v="4910" actId="255"/>
        <pc:sldMkLst>
          <pc:docMk/>
          <pc:sldMk cId="1709906571" sldId="287"/>
        </pc:sldMkLst>
      </pc:sldChg>
      <pc:sldChg chg="addSp delSp modSp add mod modNotesTx">
        <pc:chgData name="Peta Craig" userId="b403983d7592b689" providerId="LiveId" clId="{DD1DC07D-9044-40D4-BE81-9CA6A5D029EE}" dt="2025-08-29T01:48:21.094" v="4925" actId="255"/>
        <pc:sldMkLst>
          <pc:docMk/>
          <pc:sldMk cId="669192623" sldId="288"/>
        </pc:sldMkLst>
      </pc:sldChg>
      <pc:sldChg chg="addSp delSp modSp add mod modAnim modNotesTx">
        <pc:chgData name="Peta Craig" userId="b403983d7592b689" providerId="LiveId" clId="{DD1DC07D-9044-40D4-BE81-9CA6A5D029EE}" dt="2025-08-29T01:48:25.609" v="4926" actId="255"/>
        <pc:sldMkLst>
          <pc:docMk/>
          <pc:sldMk cId="2831816062" sldId="289"/>
        </pc:sldMkLst>
      </pc:sldChg>
      <pc:sldChg chg="addSp delSp modSp add mod modNotesTx">
        <pc:chgData name="Peta Craig" userId="b403983d7592b689" providerId="LiveId" clId="{DD1DC07D-9044-40D4-BE81-9CA6A5D029EE}" dt="2025-08-29T01:48:30.592" v="4927" actId="255"/>
        <pc:sldMkLst>
          <pc:docMk/>
          <pc:sldMk cId="3458614203" sldId="290"/>
        </pc:sldMkLst>
      </pc:sldChg>
      <pc:sldChg chg="addSp delSp modSp new mod modNotesTx">
        <pc:chgData name="Peta Craig" userId="b403983d7592b689" providerId="LiveId" clId="{DD1DC07D-9044-40D4-BE81-9CA6A5D029EE}" dt="2025-08-29T01:48:38.151" v="4928" actId="255"/>
        <pc:sldMkLst>
          <pc:docMk/>
          <pc:sldMk cId="397588833" sldId="291"/>
        </pc:sldMkLst>
      </pc:sldChg>
      <pc:sldChg chg="addSp delSp modSp new mod">
        <pc:chgData name="Peta Craig" userId="b403983d7592b689" providerId="LiveId" clId="{DD1DC07D-9044-40D4-BE81-9CA6A5D029EE}" dt="2025-08-25T23:28:10.252" v="1055"/>
        <pc:sldMkLst>
          <pc:docMk/>
          <pc:sldMk cId="1097368514" sldId="292"/>
        </pc:sldMkLst>
      </pc:sldChg>
      <pc:sldChg chg="addSp delSp modSp new mod modNotesTx">
        <pc:chgData name="Peta Craig" userId="b403983d7592b689" providerId="LiveId" clId="{DD1DC07D-9044-40D4-BE81-9CA6A5D029EE}" dt="2025-08-26T00:08:46.412" v="1242" actId="732"/>
        <pc:sldMkLst>
          <pc:docMk/>
          <pc:sldMk cId="85580762" sldId="293"/>
        </pc:sldMkLst>
      </pc:sldChg>
      <pc:sldChg chg="addSp delSp modSp new mod">
        <pc:chgData name="Peta Craig" userId="b403983d7592b689" providerId="LiveId" clId="{DD1DC07D-9044-40D4-BE81-9CA6A5D029EE}" dt="2025-08-25T23:41:52.521" v="1112"/>
        <pc:sldMkLst>
          <pc:docMk/>
          <pc:sldMk cId="3531147061" sldId="294"/>
        </pc:sldMkLst>
      </pc:sldChg>
      <pc:sldChg chg="addSp delSp modSp new mod modNotesTx">
        <pc:chgData name="Peta Craig" userId="b403983d7592b689" providerId="LiveId" clId="{DD1DC07D-9044-40D4-BE81-9CA6A5D029EE}" dt="2025-08-25T23:50:23.677" v="1169" actId="20577"/>
        <pc:sldMkLst>
          <pc:docMk/>
          <pc:sldMk cId="1163313337" sldId="295"/>
        </pc:sldMkLst>
      </pc:sldChg>
      <pc:sldChg chg="add">
        <pc:chgData name="Peta Craig" userId="b403983d7592b689" providerId="LiveId" clId="{DD1DC07D-9044-40D4-BE81-9CA6A5D029EE}" dt="2025-08-26T03:12:19.908" v="4853"/>
        <pc:sldMkLst>
          <pc:docMk/>
          <pc:sldMk cId="2372520734" sldId="296"/>
        </pc:sldMkLst>
      </pc:sldChg>
      <pc:sldChg chg="addSp delSp modSp new del mod">
        <pc:chgData name="Peta Craig" userId="b403983d7592b689" providerId="LiveId" clId="{DD1DC07D-9044-40D4-BE81-9CA6A5D029EE}" dt="2025-08-26T03:12:16.862" v="4852" actId="2696"/>
        <pc:sldMkLst>
          <pc:docMk/>
          <pc:sldMk cId="2594033946" sldId="296"/>
        </pc:sldMkLst>
      </pc:sldChg>
      <pc:sldChg chg="addSp delSp modSp new del mod modNotesTx">
        <pc:chgData name="Peta Craig" userId="b403983d7592b689" providerId="LiveId" clId="{DD1DC07D-9044-40D4-BE81-9CA6A5D029EE}" dt="2025-08-26T00:41:41.012" v="1943" actId="2696"/>
        <pc:sldMkLst>
          <pc:docMk/>
          <pc:sldMk cId="580450186" sldId="297"/>
        </pc:sldMkLst>
      </pc:sldChg>
      <pc:sldChg chg="add modNotesTx">
        <pc:chgData name="Peta Craig" userId="b403983d7592b689" providerId="LiveId" clId="{DD1DC07D-9044-40D4-BE81-9CA6A5D029EE}" dt="2025-08-29T01:48:45.424" v="4929" actId="255"/>
        <pc:sldMkLst>
          <pc:docMk/>
          <pc:sldMk cId="1674953164" sldId="297"/>
        </pc:sldMkLst>
      </pc:sldChg>
      <pc:sldChg chg="add ord">
        <pc:chgData name="Peta Craig" userId="b403983d7592b689" providerId="LiveId" clId="{DD1DC07D-9044-40D4-BE81-9CA6A5D029EE}" dt="2025-08-26T03:12:33.796" v="4855"/>
        <pc:sldMkLst>
          <pc:docMk/>
          <pc:sldMk cId="848452221" sldId="298"/>
        </pc:sldMkLst>
      </pc:sldChg>
      <pc:sldChg chg="addSp delSp modSp new del mod">
        <pc:chgData name="Peta Craig" userId="b403983d7592b689" providerId="LiveId" clId="{DD1DC07D-9044-40D4-BE81-9CA6A5D029EE}" dt="2025-08-26T00:41:41.012" v="1943" actId="2696"/>
        <pc:sldMkLst>
          <pc:docMk/>
          <pc:sldMk cId="3182348950" sldId="298"/>
        </pc:sldMkLst>
      </pc:sldChg>
      <pc:sldChg chg="addSp delSp modSp new mod modNotesTx">
        <pc:chgData name="Peta Craig" userId="b403983d7592b689" providerId="LiveId" clId="{DD1DC07D-9044-40D4-BE81-9CA6A5D029EE}" dt="2025-08-26T00:19:49.250" v="1326" actId="1076"/>
        <pc:sldMkLst>
          <pc:docMk/>
          <pc:sldMk cId="3047595975" sldId="299"/>
        </pc:sldMkLst>
      </pc:sldChg>
      <pc:sldChg chg="addSp delSp modSp new mod">
        <pc:chgData name="Peta Craig" userId="b403983d7592b689" providerId="LiveId" clId="{DD1DC07D-9044-40D4-BE81-9CA6A5D029EE}" dt="2025-08-26T00:20:33.550" v="1330"/>
        <pc:sldMkLst>
          <pc:docMk/>
          <pc:sldMk cId="255144935" sldId="300"/>
        </pc:sldMkLst>
      </pc:sldChg>
      <pc:sldChg chg="addSp delSp modSp new mod">
        <pc:chgData name="Peta Craig" userId="b403983d7592b689" providerId="LiveId" clId="{DD1DC07D-9044-40D4-BE81-9CA6A5D029EE}" dt="2025-08-26T00:25:01.739" v="1393" actId="1076"/>
        <pc:sldMkLst>
          <pc:docMk/>
          <pc:sldMk cId="1306998830" sldId="301"/>
        </pc:sldMkLst>
      </pc:sldChg>
      <pc:sldChg chg="modSp new mod modNotesTx">
        <pc:chgData name="Peta Craig" userId="b403983d7592b689" providerId="LiveId" clId="{DD1DC07D-9044-40D4-BE81-9CA6A5D029EE}" dt="2025-08-26T00:30:24.538" v="1612" actId="255"/>
        <pc:sldMkLst>
          <pc:docMk/>
          <pc:sldMk cId="3974804758" sldId="302"/>
        </pc:sldMkLst>
      </pc:sldChg>
      <pc:sldChg chg="modSp new mod">
        <pc:chgData name="Peta Craig" userId="b403983d7592b689" providerId="LiveId" clId="{DD1DC07D-9044-40D4-BE81-9CA6A5D029EE}" dt="2025-08-26T00:34:42.011" v="1621" actId="20577"/>
        <pc:sldMkLst>
          <pc:docMk/>
          <pc:sldMk cId="93227372" sldId="303"/>
        </pc:sldMkLst>
      </pc:sldChg>
      <pc:sldChg chg="modSp new mod">
        <pc:chgData name="Peta Craig" userId="b403983d7592b689" providerId="LiveId" clId="{DD1DC07D-9044-40D4-BE81-9CA6A5D029EE}" dt="2025-08-26T00:35:05.209" v="1635" actId="20577"/>
        <pc:sldMkLst>
          <pc:docMk/>
          <pc:sldMk cId="2353225672" sldId="304"/>
        </pc:sldMkLst>
      </pc:sldChg>
      <pc:sldChg chg="add">
        <pc:chgData name="Peta Craig" userId="b403983d7592b689" providerId="LiveId" clId="{DD1DC07D-9044-40D4-BE81-9CA6A5D029EE}" dt="2025-08-26T00:36:26.153" v="1636"/>
        <pc:sldMkLst>
          <pc:docMk/>
          <pc:sldMk cId="1372013682" sldId="339"/>
        </pc:sldMkLst>
      </pc:sldChg>
      <pc:sldChg chg="add">
        <pc:chgData name="Peta Craig" userId="b403983d7592b689" providerId="LiveId" clId="{DD1DC07D-9044-40D4-BE81-9CA6A5D029EE}" dt="2025-08-26T00:36:26.153" v="1636"/>
        <pc:sldMkLst>
          <pc:docMk/>
          <pc:sldMk cId="4166962614" sldId="340"/>
        </pc:sldMkLst>
      </pc:sldChg>
      <pc:sldChg chg="add">
        <pc:chgData name="Peta Craig" userId="b403983d7592b689" providerId="LiveId" clId="{DD1DC07D-9044-40D4-BE81-9CA6A5D029EE}" dt="2025-08-26T00:36:26.153" v="1636"/>
        <pc:sldMkLst>
          <pc:docMk/>
          <pc:sldMk cId="1787889367" sldId="341"/>
        </pc:sldMkLst>
      </pc:sldChg>
      <pc:sldChg chg="add">
        <pc:chgData name="Peta Craig" userId="b403983d7592b689" providerId="LiveId" clId="{DD1DC07D-9044-40D4-BE81-9CA6A5D029EE}" dt="2025-08-26T00:36:26.153" v="1636"/>
        <pc:sldMkLst>
          <pc:docMk/>
          <pc:sldMk cId="2392623264" sldId="342"/>
        </pc:sldMkLst>
      </pc:sldChg>
      <pc:sldChg chg="modSp new mod">
        <pc:chgData name="Peta Craig" userId="b403983d7592b689" providerId="LiveId" clId="{DD1DC07D-9044-40D4-BE81-9CA6A5D029EE}" dt="2025-08-26T00:38:22.002" v="1861" actId="20577"/>
        <pc:sldMkLst>
          <pc:docMk/>
          <pc:sldMk cId="2862675871" sldId="343"/>
        </pc:sldMkLst>
      </pc:sldChg>
      <pc:sldChg chg="modSp new mod">
        <pc:chgData name="Peta Craig" userId="b403983d7592b689" providerId="LiveId" clId="{DD1DC07D-9044-40D4-BE81-9CA6A5D029EE}" dt="2025-08-26T00:39:34.253" v="1895" actId="20577"/>
        <pc:sldMkLst>
          <pc:docMk/>
          <pc:sldMk cId="2077798779" sldId="344"/>
        </pc:sldMkLst>
      </pc:sldChg>
      <pc:sldChg chg="modSp add mod">
        <pc:chgData name="Peta Craig" userId="b403983d7592b689" providerId="LiveId" clId="{DD1DC07D-9044-40D4-BE81-9CA6A5D029EE}" dt="2025-08-26T00:40:32.094" v="1925" actId="20577"/>
        <pc:sldMkLst>
          <pc:docMk/>
          <pc:sldMk cId="675012645" sldId="345"/>
        </pc:sldMkLst>
      </pc:sldChg>
      <pc:sldChg chg="addSp delSp modSp new mod modAnim modNotesTx">
        <pc:chgData name="Peta Craig" userId="b403983d7592b689" providerId="LiveId" clId="{DD1DC07D-9044-40D4-BE81-9CA6A5D029EE}" dt="2025-08-26T03:14:28.895" v="4859"/>
        <pc:sldMkLst>
          <pc:docMk/>
          <pc:sldMk cId="2447113789" sldId="346"/>
        </pc:sldMkLst>
      </pc:sldChg>
      <pc:sldChg chg="addSp delSp modSp new mod modAnim modNotesTx">
        <pc:chgData name="Peta Craig" userId="b403983d7592b689" providerId="LiveId" clId="{DD1DC07D-9044-40D4-BE81-9CA6A5D029EE}" dt="2025-08-26T00:48:27.980" v="2019" actId="20577"/>
        <pc:sldMkLst>
          <pc:docMk/>
          <pc:sldMk cId="2566242109" sldId="347"/>
        </pc:sldMkLst>
      </pc:sldChg>
      <pc:sldChg chg="add del">
        <pc:chgData name="Peta Craig" userId="b403983d7592b689" providerId="LiveId" clId="{DD1DC07D-9044-40D4-BE81-9CA6A5D029EE}" dt="2025-08-26T00:41:03.449" v="1941"/>
        <pc:sldMkLst>
          <pc:docMk/>
          <pc:sldMk cId="3118789441" sldId="347"/>
        </pc:sldMkLst>
      </pc:sldChg>
      <pc:sldChg chg="addSp delSp modSp new mod delAnim modAnim modNotesTx">
        <pc:chgData name="Peta Craig" userId="b403983d7592b689" providerId="LiveId" clId="{DD1DC07D-9044-40D4-BE81-9CA6A5D029EE}" dt="2025-08-26T01:00:11.013" v="2207"/>
        <pc:sldMkLst>
          <pc:docMk/>
          <pc:sldMk cId="1526168090" sldId="348"/>
        </pc:sldMkLst>
      </pc:sldChg>
      <pc:sldChg chg="addSp delSp modSp add mod delAnim modAnim modNotesTx">
        <pc:chgData name="Peta Craig" userId="b403983d7592b689" providerId="LiveId" clId="{DD1DC07D-9044-40D4-BE81-9CA6A5D029EE}" dt="2025-08-26T01:23:43.907" v="2314"/>
        <pc:sldMkLst>
          <pc:docMk/>
          <pc:sldMk cId="4221223342" sldId="349"/>
        </pc:sldMkLst>
      </pc:sldChg>
      <pc:sldChg chg="modSp new mod modNotesTx">
        <pc:chgData name="Peta Craig" userId="b403983d7592b689" providerId="LiveId" clId="{DD1DC07D-9044-40D4-BE81-9CA6A5D029EE}" dt="2025-08-26T02:31:43.431" v="3675" actId="255"/>
        <pc:sldMkLst>
          <pc:docMk/>
          <pc:sldMk cId="3519297239" sldId="350"/>
        </pc:sldMkLst>
      </pc:sldChg>
      <pc:sldChg chg="modSp new mod">
        <pc:chgData name="Peta Craig" userId="b403983d7592b689" providerId="LiveId" clId="{DD1DC07D-9044-40D4-BE81-9CA6A5D029EE}" dt="2025-08-26T01:34:41.083" v="2668" actId="20577"/>
        <pc:sldMkLst>
          <pc:docMk/>
          <pc:sldMk cId="1772789760" sldId="351"/>
        </pc:sldMkLst>
      </pc:sldChg>
      <pc:sldChg chg="new del">
        <pc:chgData name="Peta Craig" userId="b403983d7592b689" providerId="LiveId" clId="{DD1DC07D-9044-40D4-BE81-9CA6A5D029EE}" dt="2025-08-26T01:32:33.385" v="2644" actId="680"/>
        <pc:sldMkLst>
          <pc:docMk/>
          <pc:sldMk cId="4006306815" sldId="351"/>
        </pc:sldMkLst>
      </pc:sldChg>
      <pc:sldChg chg="modSp new mod">
        <pc:chgData name="Peta Craig" userId="b403983d7592b689" providerId="LiveId" clId="{DD1DC07D-9044-40D4-BE81-9CA6A5D029EE}" dt="2025-08-26T01:34:47.878" v="2676" actId="20577"/>
        <pc:sldMkLst>
          <pc:docMk/>
          <pc:sldMk cId="996090313" sldId="352"/>
        </pc:sldMkLst>
      </pc:sldChg>
      <pc:sldChg chg="addSp delSp modSp new mod modAnim">
        <pc:chgData name="Peta Craig" userId="b403983d7592b689" providerId="LiveId" clId="{DD1DC07D-9044-40D4-BE81-9CA6A5D029EE}" dt="2025-08-26T01:36:56.632" v="2684"/>
        <pc:sldMkLst>
          <pc:docMk/>
          <pc:sldMk cId="3671287262" sldId="353"/>
        </pc:sldMkLst>
      </pc:sldChg>
      <pc:sldChg chg="addSp delSp modSp new mod modAnim">
        <pc:chgData name="Peta Craig" userId="b403983d7592b689" providerId="LiveId" clId="{DD1DC07D-9044-40D4-BE81-9CA6A5D029EE}" dt="2025-08-26T01:38:02.242" v="2694"/>
        <pc:sldMkLst>
          <pc:docMk/>
          <pc:sldMk cId="919313135" sldId="354"/>
        </pc:sldMkLst>
      </pc:sldChg>
      <pc:sldChg chg="addSp delSp modSp new mod ord modAnim">
        <pc:chgData name="Peta Craig" userId="b403983d7592b689" providerId="LiveId" clId="{DD1DC07D-9044-40D4-BE81-9CA6A5D029EE}" dt="2025-08-26T01:41:33.607" v="2720"/>
        <pc:sldMkLst>
          <pc:docMk/>
          <pc:sldMk cId="65425750" sldId="355"/>
        </pc:sldMkLst>
      </pc:sldChg>
      <pc:sldChg chg="addSp delSp modSp new mod modAnim">
        <pc:chgData name="Peta Craig" userId="b403983d7592b689" providerId="LiveId" clId="{DD1DC07D-9044-40D4-BE81-9CA6A5D029EE}" dt="2025-08-26T01:42:20.035" v="2721" actId="6549"/>
        <pc:sldMkLst>
          <pc:docMk/>
          <pc:sldMk cId="565290831" sldId="356"/>
        </pc:sldMkLst>
      </pc:sldChg>
      <pc:sldChg chg="addSp delSp modSp new mod modAnim">
        <pc:chgData name="Peta Craig" userId="b403983d7592b689" providerId="LiveId" clId="{DD1DC07D-9044-40D4-BE81-9CA6A5D029EE}" dt="2025-08-26T01:42:42.588" v="2725" actId="1076"/>
        <pc:sldMkLst>
          <pc:docMk/>
          <pc:sldMk cId="1505499548" sldId="357"/>
        </pc:sldMkLst>
      </pc:sldChg>
      <pc:sldChg chg="modSp add mod">
        <pc:chgData name="Peta Craig" userId="b403983d7592b689" providerId="LiveId" clId="{DD1DC07D-9044-40D4-BE81-9CA6A5D029EE}" dt="2025-08-26T01:44:39.738" v="2923" actId="20577"/>
        <pc:sldMkLst>
          <pc:docMk/>
          <pc:sldMk cId="866373785" sldId="358"/>
        </pc:sldMkLst>
      </pc:sldChg>
      <pc:sldChg chg="addSp modSp add mod modAnim modNotesTx">
        <pc:chgData name="Peta Craig" userId="b403983d7592b689" providerId="LiveId" clId="{DD1DC07D-9044-40D4-BE81-9CA6A5D029EE}" dt="2025-08-26T01:55:44.911" v="3000"/>
        <pc:sldMkLst>
          <pc:docMk/>
          <pc:sldMk cId="2415354543" sldId="359"/>
        </pc:sldMkLst>
      </pc:sldChg>
      <pc:sldChg chg="add del">
        <pc:chgData name="Peta Craig" userId="b403983d7592b689" providerId="LiveId" clId="{DD1DC07D-9044-40D4-BE81-9CA6A5D029EE}" dt="2025-08-26T01:56:13.192" v="3002"/>
        <pc:sldMkLst>
          <pc:docMk/>
          <pc:sldMk cId="359648519" sldId="360"/>
        </pc:sldMkLst>
      </pc:sldChg>
      <pc:sldChg chg="modSp add mod modNotesTx">
        <pc:chgData name="Peta Craig" userId="b403983d7592b689" providerId="LiveId" clId="{DD1DC07D-9044-40D4-BE81-9CA6A5D029EE}" dt="2025-08-26T01:56:55.407" v="3049" actId="255"/>
        <pc:sldMkLst>
          <pc:docMk/>
          <pc:sldMk cId="366257087" sldId="360"/>
        </pc:sldMkLst>
      </pc:sldChg>
      <pc:sldChg chg="addSp delSp modSp new mod modAnim modNotesTx">
        <pc:chgData name="Peta Craig" userId="b403983d7592b689" providerId="LiveId" clId="{DD1DC07D-9044-40D4-BE81-9CA6A5D029EE}" dt="2025-08-26T01:59:28.605" v="3096" actId="255"/>
        <pc:sldMkLst>
          <pc:docMk/>
          <pc:sldMk cId="396565864" sldId="361"/>
        </pc:sldMkLst>
      </pc:sldChg>
      <pc:sldChg chg="addSp delSp modSp new mod modAnim modNotesTx">
        <pc:chgData name="Peta Craig" userId="b403983d7592b689" providerId="LiveId" clId="{DD1DC07D-9044-40D4-BE81-9CA6A5D029EE}" dt="2025-08-26T02:00:29.962" v="3100"/>
        <pc:sldMkLst>
          <pc:docMk/>
          <pc:sldMk cId="411093977" sldId="362"/>
        </pc:sldMkLst>
      </pc:sldChg>
      <pc:sldChg chg="modSp add mod modNotesTx">
        <pc:chgData name="Peta Craig" userId="b403983d7592b689" providerId="LiveId" clId="{DD1DC07D-9044-40D4-BE81-9CA6A5D029EE}" dt="2025-08-26T02:16:26.818" v="3531" actId="20577"/>
        <pc:sldMkLst>
          <pc:docMk/>
          <pc:sldMk cId="3387842171" sldId="363"/>
        </pc:sldMkLst>
      </pc:sldChg>
      <pc:sldChg chg="addSp delSp modSp new mod modNotesTx">
        <pc:chgData name="Peta Craig" userId="b403983d7592b689" providerId="LiveId" clId="{DD1DC07D-9044-40D4-BE81-9CA6A5D029EE}" dt="2025-08-26T02:02:59.562" v="3227" actId="6549"/>
        <pc:sldMkLst>
          <pc:docMk/>
          <pc:sldMk cId="2577494883" sldId="364"/>
        </pc:sldMkLst>
      </pc:sldChg>
      <pc:sldChg chg="addSp delSp modSp new mod modNotesTx">
        <pc:chgData name="Peta Craig" userId="b403983d7592b689" providerId="LiveId" clId="{DD1DC07D-9044-40D4-BE81-9CA6A5D029EE}" dt="2025-08-26T02:04:52.785" v="3331" actId="20577"/>
        <pc:sldMkLst>
          <pc:docMk/>
          <pc:sldMk cId="3277214746" sldId="365"/>
        </pc:sldMkLst>
      </pc:sldChg>
      <pc:sldChg chg="modSp new mod modNotesTx">
        <pc:chgData name="Peta Craig" userId="b403983d7592b689" providerId="LiveId" clId="{DD1DC07D-9044-40D4-BE81-9CA6A5D029EE}" dt="2025-08-26T02:10:45.441" v="3390" actId="255"/>
        <pc:sldMkLst>
          <pc:docMk/>
          <pc:sldMk cId="2440301257" sldId="366"/>
        </pc:sldMkLst>
      </pc:sldChg>
      <pc:sldChg chg="modSp new mod">
        <pc:chgData name="Peta Craig" userId="b403983d7592b689" providerId="LiveId" clId="{DD1DC07D-9044-40D4-BE81-9CA6A5D029EE}" dt="2025-08-26T02:10:57.936" v="3399" actId="20577"/>
        <pc:sldMkLst>
          <pc:docMk/>
          <pc:sldMk cId="3258658659" sldId="367"/>
        </pc:sldMkLst>
      </pc:sldChg>
      <pc:sldChg chg="modSp add mod">
        <pc:chgData name="Peta Craig" userId="b403983d7592b689" providerId="LiveId" clId="{DD1DC07D-9044-40D4-BE81-9CA6A5D029EE}" dt="2025-08-26T02:11:08.859" v="3407" actId="20577"/>
        <pc:sldMkLst>
          <pc:docMk/>
          <pc:sldMk cId="1643141058" sldId="368"/>
        </pc:sldMkLst>
      </pc:sldChg>
      <pc:sldChg chg="addSp delSp modSp new mod delAnim modAnim modNotesTx">
        <pc:chgData name="Peta Craig" userId="b403983d7592b689" providerId="LiveId" clId="{DD1DC07D-9044-40D4-BE81-9CA6A5D029EE}" dt="2025-08-26T02:13:21.726" v="3437" actId="1076"/>
        <pc:sldMkLst>
          <pc:docMk/>
          <pc:sldMk cId="3984481017" sldId="369"/>
        </pc:sldMkLst>
      </pc:sldChg>
      <pc:sldChg chg="modSp add mod">
        <pc:chgData name="Peta Craig" userId="b403983d7592b689" providerId="LiveId" clId="{DD1DC07D-9044-40D4-BE81-9CA6A5D029EE}" dt="2025-08-26T02:14:33.468" v="3527"/>
        <pc:sldMkLst>
          <pc:docMk/>
          <pc:sldMk cId="4098676611" sldId="370"/>
        </pc:sldMkLst>
      </pc:sldChg>
      <pc:sldChg chg="add">
        <pc:chgData name="Peta Craig" userId="b403983d7592b689" providerId="LiveId" clId="{DD1DC07D-9044-40D4-BE81-9CA6A5D029EE}" dt="2025-08-26T02:15:27.649" v="3528"/>
        <pc:sldMkLst>
          <pc:docMk/>
          <pc:sldMk cId="675006139" sldId="371"/>
        </pc:sldMkLst>
      </pc:sldChg>
      <pc:sldChg chg="add del">
        <pc:chgData name="Peta Craig" userId="b403983d7592b689" providerId="LiveId" clId="{DD1DC07D-9044-40D4-BE81-9CA6A5D029EE}" dt="2025-08-26T02:17:10.122" v="3535" actId="47"/>
        <pc:sldMkLst>
          <pc:docMk/>
          <pc:sldMk cId="3628022156" sldId="372"/>
        </pc:sldMkLst>
      </pc:sldChg>
      <pc:sldChg chg="add modNotesTx">
        <pc:chgData name="Peta Craig" userId="b403983d7592b689" providerId="LiveId" clId="{DD1DC07D-9044-40D4-BE81-9CA6A5D029EE}" dt="2025-08-26T02:17:31.094" v="3536" actId="2711"/>
        <pc:sldMkLst>
          <pc:docMk/>
          <pc:sldMk cId="559210487" sldId="373"/>
        </pc:sldMkLst>
      </pc:sldChg>
      <pc:sldChg chg="modSp add mod">
        <pc:chgData name="Peta Craig" userId="b403983d7592b689" providerId="LiveId" clId="{DD1DC07D-9044-40D4-BE81-9CA6A5D029EE}" dt="2025-08-26T02:16:44.226" v="3534" actId="122"/>
        <pc:sldMkLst>
          <pc:docMk/>
          <pc:sldMk cId="3047494568" sldId="374"/>
        </pc:sldMkLst>
      </pc:sldChg>
      <pc:sldChg chg="addSp delSp modSp new mod modNotesTx">
        <pc:chgData name="Peta Craig" userId="b403983d7592b689" providerId="LiveId" clId="{DD1DC07D-9044-40D4-BE81-9CA6A5D029EE}" dt="2025-08-26T02:20:32.852" v="3573" actId="20577"/>
        <pc:sldMkLst>
          <pc:docMk/>
          <pc:sldMk cId="1143774809" sldId="375"/>
        </pc:sldMkLst>
      </pc:sldChg>
      <pc:sldChg chg="addSp delSp modSp new mod modAnim modNotesTx">
        <pc:chgData name="Peta Craig" userId="b403983d7592b689" providerId="LiveId" clId="{DD1DC07D-9044-40D4-BE81-9CA6A5D029EE}" dt="2025-08-26T02:40:48.392" v="3834" actId="20577"/>
        <pc:sldMkLst>
          <pc:docMk/>
          <pc:sldMk cId="1307351005" sldId="376"/>
        </pc:sldMkLst>
      </pc:sldChg>
      <pc:sldChg chg="addSp modSp new mod modNotesTx">
        <pc:chgData name="Peta Craig" userId="b403983d7592b689" providerId="LiveId" clId="{DD1DC07D-9044-40D4-BE81-9CA6A5D029EE}" dt="2025-08-26T03:16:11.213" v="4866" actId="20577"/>
        <pc:sldMkLst>
          <pc:docMk/>
          <pc:sldMk cId="821511371" sldId="377"/>
        </pc:sldMkLst>
      </pc:sldChg>
      <pc:sldChg chg="modSp new del mod modNotesTx">
        <pc:chgData name="Peta Craig" userId="b403983d7592b689" providerId="LiveId" clId="{DD1DC07D-9044-40D4-BE81-9CA6A5D029EE}" dt="2025-08-26T02:32:05.029" v="3680" actId="47"/>
        <pc:sldMkLst>
          <pc:docMk/>
          <pc:sldMk cId="3534650255" sldId="377"/>
        </pc:sldMkLst>
      </pc:sldChg>
      <pc:sldChg chg="modSp add mod">
        <pc:chgData name="Peta Craig" userId="b403983d7592b689" providerId="LiveId" clId="{DD1DC07D-9044-40D4-BE81-9CA6A5D029EE}" dt="2025-08-26T02:41:08.161" v="3837" actId="20577"/>
        <pc:sldMkLst>
          <pc:docMk/>
          <pc:sldMk cId="3444537380" sldId="378"/>
        </pc:sldMkLst>
      </pc:sldChg>
      <pc:sldChg chg="add">
        <pc:chgData name="Peta Craig" userId="b403983d7592b689" providerId="LiveId" clId="{DD1DC07D-9044-40D4-BE81-9CA6A5D029EE}" dt="2025-08-26T02:41:05.271" v="3835"/>
        <pc:sldMkLst>
          <pc:docMk/>
          <pc:sldMk cId="2793027094" sldId="379"/>
        </pc:sldMkLst>
      </pc:sldChg>
      <pc:sldChg chg="add">
        <pc:chgData name="Peta Craig" userId="b403983d7592b689" providerId="LiveId" clId="{DD1DC07D-9044-40D4-BE81-9CA6A5D029EE}" dt="2025-08-26T02:41:53.604" v="3838"/>
        <pc:sldMkLst>
          <pc:docMk/>
          <pc:sldMk cId="3290288910" sldId="380"/>
        </pc:sldMkLst>
      </pc:sldChg>
      <pc:sldChg chg="add">
        <pc:chgData name="Peta Craig" userId="b403983d7592b689" providerId="LiveId" clId="{DD1DC07D-9044-40D4-BE81-9CA6A5D029EE}" dt="2025-08-26T02:41:53.604" v="3838"/>
        <pc:sldMkLst>
          <pc:docMk/>
          <pc:sldMk cId="2491933890" sldId="381"/>
        </pc:sldMkLst>
      </pc:sldChg>
      <pc:sldChg chg="add">
        <pc:chgData name="Peta Craig" userId="b403983d7592b689" providerId="LiveId" clId="{DD1DC07D-9044-40D4-BE81-9CA6A5D029EE}" dt="2025-08-26T02:41:53.604" v="3838"/>
        <pc:sldMkLst>
          <pc:docMk/>
          <pc:sldMk cId="2221097322" sldId="382"/>
        </pc:sldMkLst>
      </pc:sldChg>
      <pc:sldChg chg="add">
        <pc:chgData name="Peta Craig" userId="b403983d7592b689" providerId="LiveId" clId="{DD1DC07D-9044-40D4-BE81-9CA6A5D029EE}" dt="2025-08-26T02:41:53.604" v="3838"/>
        <pc:sldMkLst>
          <pc:docMk/>
          <pc:sldMk cId="2035051698" sldId="383"/>
        </pc:sldMkLst>
      </pc:sldChg>
      <pc:sldChg chg="modSp add mod">
        <pc:chgData name="Peta Craig" userId="b403983d7592b689" providerId="LiveId" clId="{DD1DC07D-9044-40D4-BE81-9CA6A5D029EE}" dt="2025-08-26T02:43:39.262" v="3950" actId="14100"/>
        <pc:sldMkLst>
          <pc:docMk/>
          <pc:sldMk cId="1545305766" sldId="384"/>
        </pc:sldMkLst>
      </pc:sldChg>
      <pc:sldChg chg="addSp modSp new mod modAnim modNotesTx">
        <pc:chgData name="Peta Craig" userId="b403983d7592b689" providerId="LiveId" clId="{DD1DC07D-9044-40D4-BE81-9CA6A5D029EE}" dt="2025-08-26T02:45:57.730" v="4110"/>
        <pc:sldMkLst>
          <pc:docMk/>
          <pc:sldMk cId="809342414" sldId="385"/>
        </pc:sldMkLst>
      </pc:sldChg>
      <pc:sldChg chg="modSp new mod modNotesTx">
        <pc:chgData name="Peta Craig" userId="b403983d7592b689" providerId="LiveId" clId="{DD1DC07D-9044-40D4-BE81-9CA6A5D029EE}" dt="2025-08-26T02:47:21.759" v="4334" actId="20577"/>
        <pc:sldMkLst>
          <pc:docMk/>
          <pc:sldMk cId="3809323431" sldId="386"/>
        </pc:sldMkLst>
      </pc:sldChg>
      <pc:sldChg chg="addSp modSp new mod modNotesTx">
        <pc:chgData name="Peta Craig" userId="b403983d7592b689" providerId="LiveId" clId="{DD1DC07D-9044-40D4-BE81-9CA6A5D029EE}" dt="2025-08-26T02:51:53.184" v="4618" actId="20577"/>
        <pc:sldMkLst>
          <pc:docMk/>
          <pc:sldMk cId="2168103780" sldId="387"/>
        </pc:sldMkLst>
      </pc:sldChg>
      <pc:sldChg chg="addSp modSp new mod modNotesTx">
        <pc:chgData name="Peta Craig" userId="b403983d7592b689" providerId="LiveId" clId="{DD1DC07D-9044-40D4-BE81-9CA6A5D029EE}" dt="2025-08-26T03:16:40.304" v="4901" actId="20577"/>
        <pc:sldMkLst>
          <pc:docMk/>
          <pc:sldMk cId="2410112944" sldId="388"/>
        </pc:sldMkLst>
      </pc:sldChg>
      <pc:sldChg chg="modSp add mod">
        <pc:chgData name="Peta Craig" userId="b403983d7592b689" providerId="LiveId" clId="{DD1DC07D-9044-40D4-BE81-9CA6A5D029EE}" dt="2025-08-26T02:52:41.157" v="4621" actId="20577"/>
        <pc:sldMkLst>
          <pc:docMk/>
          <pc:sldMk cId="1381281966" sldId="389"/>
        </pc:sldMkLst>
      </pc:sldChg>
      <pc:sldChg chg="modSp add mod">
        <pc:chgData name="Peta Craig" userId="b403983d7592b689" providerId="LiveId" clId="{DD1DC07D-9044-40D4-BE81-9CA6A5D029EE}" dt="2025-08-26T02:53:52.604" v="4741" actId="20577"/>
        <pc:sldMkLst>
          <pc:docMk/>
          <pc:sldMk cId="3338056452" sldId="390"/>
        </pc:sldMkLst>
      </pc:sldChg>
      <pc:sldChg chg="addSp delSp modSp new mod">
        <pc:chgData name="Peta Craig" userId="b403983d7592b689" providerId="LiveId" clId="{DD1DC07D-9044-40D4-BE81-9CA6A5D029EE}" dt="2025-08-26T02:57:01.364" v="4804" actId="20577"/>
        <pc:sldMkLst>
          <pc:docMk/>
          <pc:sldMk cId="1706794135" sldId="391"/>
        </pc:sldMkLst>
      </pc:sldChg>
      <pc:sldChg chg="modSp add mod modNotesTx">
        <pc:chgData name="Peta Craig" userId="b403983d7592b689" providerId="LiveId" clId="{DD1DC07D-9044-40D4-BE81-9CA6A5D029EE}" dt="2025-08-26T02:55:40.140" v="4767" actId="20577"/>
        <pc:sldMkLst>
          <pc:docMk/>
          <pc:sldMk cId="1478534760" sldId="392"/>
        </pc:sldMkLst>
      </pc:sldChg>
      <pc:sldChg chg="modSp add mod setBg">
        <pc:chgData name="Peta Craig" userId="b403983d7592b689" providerId="LiveId" clId="{DD1DC07D-9044-40D4-BE81-9CA6A5D029EE}" dt="2025-08-26T02:56:24.730" v="4777" actId="5793"/>
        <pc:sldMkLst>
          <pc:docMk/>
          <pc:sldMk cId="249908696" sldId="393"/>
        </pc:sldMkLst>
      </pc:sldChg>
      <pc:sldChg chg="modSp add mod">
        <pc:chgData name="Peta Craig" userId="b403983d7592b689" providerId="LiveId" clId="{DD1DC07D-9044-40D4-BE81-9CA6A5D029EE}" dt="2025-08-26T02:56:43.955" v="4783" actId="20577"/>
        <pc:sldMkLst>
          <pc:docMk/>
          <pc:sldMk cId="84776120" sldId="394"/>
        </pc:sldMkLst>
      </pc:sldChg>
      <pc:sldChg chg="modSp new mod">
        <pc:chgData name="Peta Craig" userId="b403983d7592b689" providerId="LiveId" clId="{DD1DC07D-9044-40D4-BE81-9CA6A5D029EE}" dt="2025-08-26T02:57:37.669" v="4813" actId="20577"/>
        <pc:sldMkLst>
          <pc:docMk/>
          <pc:sldMk cId="2083804940" sldId="395"/>
        </pc:sldMkLst>
      </pc:sldChg>
      <pc:sldChg chg="addSp delSp modSp add del mod">
        <pc:chgData name="Peta Craig" userId="b403983d7592b689" providerId="LiveId" clId="{DD1DC07D-9044-40D4-BE81-9CA6A5D029EE}" dt="2025-08-26T02:58:14.997" v="4818" actId="2696"/>
        <pc:sldMkLst>
          <pc:docMk/>
          <pc:sldMk cId="1863009837" sldId="396"/>
        </pc:sldMkLst>
      </pc:sldChg>
      <pc:sldChg chg="modSp add mod">
        <pc:chgData name="Peta Craig" userId="b403983d7592b689" providerId="LiveId" clId="{DD1DC07D-9044-40D4-BE81-9CA6A5D029EE}" dt="2025-08-26T03:17:06.221" v="4902" actId="20577"/>
        <pc:sldMkLst>
          <pc:docMk/>
          <pc:sldMk cId="2429678630" sldId="438"/>
        </pc:sldMkLst>
      </pc:sldChg>
      <pc:sldChg chg="modSp add mod">
        <pc:chgData name="Peta Craig" userId="b403983d7592b689" providerId="LiveId" clId="{DD1DC07D-9044-40D4-BE81-9CA6A5D029EE}" dt="2025-08-26T03:02:39.891" v="4834" actId="20577"/>
        <pc:sldMkLst>
          <pc:docMk/>
          <pc:sldMk cId="2216677774" sldId="439"/>
        </pc:sldMkLst>
      </pc:sldChg>
      <pc:sldChg chg="addSp delSp modSp new mod">
        <pc:chgData name="Peta Craig" userId="b403983d7592b689" providerId="LiveId" clId="{DD1DC07D-9044-40D4-BE81-9CA6A5D029EE}" dt="2025-08-26T03:04:46.239" v="4840" actId="1076"/>
        <pc:sldMkLst>
          <pc:docMk/>
          <pc:sldMk cId="3593950714" sldId="440"/>
        </pc:sldMkLst>
      </pc:sldChg>
      <pc:sldChg chg="addSp delSp modSp add mod">
        <pc:chgData name="Peta Craig" userId="b403983d7592b689" providerId="LiveId" clId="{DD1DC07D-9044-40D4-BE81-9CA6A5D029EE}" dt="2025-08-26T03:05:08.869" v="4844" actId="1076"/>
        <pc:sldMkLst>
          <pc:docMk/>
          <pc:sldMk cId="3717789568" sldId="441"/>
        </pc:sldMkLst>
      </pc:sldChg>
      <pc:sldChg chg="add del">
        <pc:chgData name="Peta Craig" userId="b403983d7592b689" providerId="LiveId" clId="{DD1DC07D-9044-40D4-BE81-9CA6A5D029EE}" dt="2025-08-22T05:12:41.909" v="399" actId="47"/>
        <pc:sldMkLst>
          <pc:docMk/>
          <pc:sldMk cId="3632570257" sldId="487"/>
        </pc:sldMkLst>
      </pc:sldChg>
      <pc:sldMasterChg chg="delSldLayout">
        <pc:chgData name="Peta Craig" userId="b403983d7592b689" providerId="LiveId" clId="{DD1DC07D-9044-40D4-BE81-9CA6A5D029EE}" dt="2025-08-22T05:12:41.909" v="399" actId="47"/>
        <pc:sldMasterMkLst>
          <pc:docMk/>
          <pc:sldMasterMk cId="2338573616" sldId="2147483660"/>
        </pc:sldMasterMkLst>
        <pc:sldLayoutChg chg="del">
          <pc:chgData name="Peta Craig" userId="b403983d7592b689" providerId="LiveId" clId="{DD1DC07D-9044-40D4-BE81-9CA6A5D029EE}" dt="2025-08-22T05:12:41.909" v="399" actId="47"/>
          <pc:sldLayoutMkLst>
            <pc:docMk/>
            <pc:sldMasterMk cId="2338573616" sldId="2147483660"/>
            <pc:sldLayoutMk cId="1920424773" sldId="2147483665"/>
          </pc:sldLayoutMkLst>
        </pc:sldLayoutChg>
      </pc:sldMasterChg>
    </pc:docChg>
  </pc:docChgLst>
  <pc:docChgLst>
    <pc:chgData name="Peta Craig" userId="b403983d7592b689" providerId="LiveId" clId="{B3B75DA0-8123-49D9-A973-119B14C712D1}"/>
    <pc:docChg chg="custSel addSld delSld modSld">
      <pc:chgData name="Peta Craig" userId="b403983d7592b689" providerId="LiveId" clId="{B3B75DA0-8123-49D9-A973-119B14C712D1}" dt="2025-10-28T08:24:01.205" v="211" actId="47"/>
      <pc:docMkLst>
        <pc:docMk/>
      </pc:docMkLst>
      <pc:sldChg chg="del">
        <pc:chgData name="Peta Craig" userId="b403983d7592b689" providerId="LiveId" clId="{B3B75DA0-8123-49D9-A973-119B14C712D1}" dt="2025-10-28T08:23:27.502" v="124" actId="47"/>
        <pc:sldMkLst>
          <pc:docMk/>
          <pc:sldMk cId="3629071981" sldId="257"/>
        </pc:sldMkLst>
      </pc:sldChg>
      <pc:sldChg chg="del">
        <pc:chgData name="Peta Craig" userId="b403983d7592b689" providerId="LiveId" clId="{B3B75DA0-8123-49D9-A973-119B14C712D1}" dt="2025-10-28T08:23:28.188" v="125" actId="47"/>
        <pc:sldMkLst>
          <pc:docMk/>
          <pc:sldMk cId="3805550423" sldId="258"/>
        </pc:sldMkLst>
      </pc:sldChg>
      <pc:sldChg chg="del">
        <pc:chgData name="Peta Craig" userId="b403983d7592b689" providerId="LiveId" clId="{B3B75DA0-8123-49D9-A973-119B14C712D1}" dt="2025-10-28T08:23:28.694" v="126" actId="47"/>
        <pc:sldMkLst>
          <pc:docMk/>
          <pc:sldMk cId="1425094740" sldId="259"/>
        </pc:sldMkLst>
      </pc:sldChg>
      <pc:sldChg chg="del">
        <pc:chgData name="Peta Craig" userId="b403983d7592b689" providerId="LiveId" clId="{B3B75DA0-8123-49D9-A973-119B14C712D1}" dt="2025-10-28T08:23:29.618" v="128" actId="47"/>
        <pc:sldMkLst>
          <pc:docMk/>
          <pc:sldMk cId="3200717168" sldId="260"/>
        </pc:sldMkLst>
      </pc:sldChg>
      <pc:sldChg chg="del">
        <pc:chgData name="Peta Craig" userId="b403983d7592b689" providerId="LiveId" clId="{B3B75DA0-8123-49D9-A973-119B14C712D1}" dt="2025-10-28T08:23:29.815" v="129" actId="47"/>
        <pc:sldMkLst>
          <pc:docMk/>
          <pc:sldMk cId="134327789" sldId="261"/>
        </pc:sldMkLst>
      </pc:sldChg>
      <pc:sldChg chg="del">
        <pc:chgData name="Peta Craig" userId="b403983d7592b689" providerId="LiveId" clId="{B3B75DA0-8123-49D9-A973-119B14C712D1}" dt="2025-10-28T08:23:29.105" v="127" actId="47"/>
        <pc:sldMkLst>
          <pc:docMk/>
          <pc:sldMk cId="2612207942" sldId="262"/>
        </pc:sldMkLst>
      </pc:sldChg>
      <pc:sldChg chg="del">
        <pc:chgData name="Peta Craig" userId="b403983d7592b689" providerId="LiveId" clId="{B3B75DA0-8123-49D9-A973-119B14C712D1}" dt="2025-10-28T08:23:29.961" v="130" actId="47"/>
        <pc:sldMkLst>
          <pc:docMk/>
          <pc:sldMk cId="3019674110" sldId="263"/>
        </pc:sldMkLst>
      </pc:sldChg>
      <pc:sldChg chg="del">
        <pc:chgData name="Peta Craig" userId="b403983d7592b689" providerId="LiveId" clId="{B3B75DA0-8123-49D9-A973-119B14C712D1}" dt="2025-10-28T08:23:30.130" v="131" actId="47"/>
        <pc:sldMkLst>
          <pc:docMk/>
          <pc:sldMk cId="2993294294" sldId="264"/>
        </pc:sldMkLst>
      </pc:sldChg>
      <pc:sldChg chg="del">
        <pc:chgData name="Peta Craig" userId="b403983d7592b689" providerId="LiveId" clId="{B3B75DA0-8123-49D9-A973-119B14C712D1}" dt="2025-10-28T08:23:30.307" v="132" actId="47"/>
        <pc:sldMkLst>
          <pc:docMk/>
          <pc:sldMk cId="1466090479" sldId="265"/>
        </pc:sldMkLst>
      </pc:sldChg>
      <pc:sldChg chg="del">
        <pc:chgData name="Peta Craig" userId="b403983d7592b689" providerId="LiveId" clId="{B3B75DA0-8123-49D9-A973-119B14C712D1}" dt="2025-10-28T08:23:30.445" v="133" actId="47"/>
        <pc:sldMkLst>
          <pc:docMk/>
          <pc:sldMk cId="4240081789" sldId="266"/>
        </pc:sldMkLst>
      </pc:sldChg>
      <pc:sldChg chg="del">
        <pc:chgData name="Peta Craig" userId="b403983d7592b689" providerId="LiveId" clId="{B3B75DA0-8123-49D9-A973-119B14C712D1}" dt="2025-10-28T08:23:30.801" v="134" actId="47"/>
        <pc:sldMkLst>
          <pc:docMk/>
          <pc:sldMk cId="4243478863" sldId="267"/>
        </pc:sldMkLst>
      </pc:sldChg>
      <pc:sldChg chg="del">
        <pc:chgData name="Peta Craig" userId="b403983d7592b689" providerId="LiveId" clId="{B3B75DA0-8123-49D9-A973-119B14C712D1}" dt="2025-10-28T08:23:31.095" v="135" actId="47"/>
        <pc:sldMkLst>
          <pc:docMk/>
          <pc:sldMk cId="3939197884" sldId="268"/>
        </pc:sldMkLst>
      </pc:sldChg>
      <pc:sldChg chg="del">
        <pc:chgData name="Peta Craig" userId="b403983d7592b689" providerId="LiveId" clId="{B3B75DA0-8123-49D9-A973-119B14C712D1}" dt="2025-10-28T08:23:31.300" v="136" actId="47"/>
        <pc:sldMkLst>
          <pc:docMk/>
          <pc:sldMk cId="2894928134" sldId="269"/>
        </pc:sldMkLst>
      </pc:sldChg>
      <pc:sldChg chg="del">
        <pc:chgData name="Peta Craig" userId="b403983d7592b689" providerId="LiveId" clId="{B3B75DA0-8123-49D9-A973-119B14C712D1}" dt="2025-10-28T08:23:31.460" v="137" actId="47"/>
        <pc:sldMkLst>
          <pc:docMk/>
          <pc:sldMk cId="1819295951" sldId="270"/>
        </pc:sldMkLst>
      </pc:sldChg>
      <pc:sldChg chg="del">
        <pc:chgData name="Peta Craig" userId="b403983d7592b689" providerId="LiveId" clId="{B3B75DA0-8123-49D9-A973-119B14C712D1}" dt="2025-10-28T08:23:31.648" v="138" actId="47"/>
        <pc:sldMkLst>
          <pc:docMk/>
          <pc:sldMk cId="276041819" sldId="271"/>
        </pc:sldMkLst>
      </pc:sldChg>
      <pc:sldChg chg="del">
        <pc:chgData name="Peta Craig" userId="b403983d7592b689" providerId="LiveId" clId="{B3B75DA0-8123-49D9-A973-119B14C712D1}" dt="2025-10-28T08:23:32.472" v="140" actId="47"/>
        <pc:sldMkLst>
          <pc:docMk/>
          <pc:sldMk cId="210396453" sldId="273"/>
        </pc:sldMkLst>
      </pc:sldChg>
      <pc:sldChg chg="del">
        <pc:chgData name="Peta Craig" userId="b403983d7592b689" providerId="LiveId" clId="{B3B75DA0-8123-49D9-A973-119B14C712D1}" dt="2025-10-28T08:23:32.682" v="141" actId="47"/>
        <pc:sldMkLst>
          <pc:docMk/>
          <pc:sldMk cId="3657110172" sldId="274"/>
        </pc:sldMkLst>
      </pc:sldChg>
      <pc:sldChg chg="del">
        <pc:chgData name="Peta Craig" userId="b403983d7592b689" providerId="LiveId" clId="{B3B75DA0-8123-49D9-A973-119B14C712D1}" dt="2025-10-28T08:23:33.018" v="142" actId="47"/>
        <pc:sldMkLst>
          <pc:docMk/>
          <pc:sldMk cId="2524011460" sldId="275"/>
        </pc:sldMkLst>
      </pc:sldChg>
      <pc:sldChg chg="del">
        <pc:chgData name="Peta Craig" userId="b403983d7592b689" providerId="LiveId" clId="{B3B75DA0-8123-49D9-A973-119B14C712D1}" dt="2025-10-28T08:23:33.419" v="143" actId="47"/>
        <pc:sldMkLst>
          <pc:docMk/>
          <pc:sldMk cId="1574387071" sldId="279"/>
        </pc:sldMkLst>
      </pc:sldChg>
      <pc:sldChg chg="del">
        <pc:chgData name="Peta Craig" userId="b403983d7592b689" providerId="LiveId" clId="{B3B75DA0-8123-49D9-A973-119B14C712D1}" dt="2025-10-28T08:23:33.921" v="144" actId="47"/>
        <pc:sldMkLst>
          <pc:docMk/>
          <pc:sldMk cId="1394532790" sldId="280"/>
        </pc:sldMkLst>
      </pc:sldChg>
      <pc:sldChg chg="del">
        <pc:chgData name="Peta Craig" userId="b403983d7592b689" providerId="LiveId" clId="{B3B75DA0-8123-49D9-A973-119B14C712D1}" dt="2025-10-28T08:23:34.253" v="145" actId="47"/>
        <pc:sldMkLst>
          <pc:docMk/>
          <pc:sldMk cId="1301202178" sldId="281"/>
        </pc:sldMkLst>
      </pc:sldChg>
      <pc:sldChg chg="del">
        <pc:chgData name="Peta Craig" userId="b403983d7592b689" providerId="LiveId" clId="{B3B75DA0-8123-49D9-A973-119B14C712D1}" dt="2025-10-28T08:23:35.168" v="146" actId="47"/>
        <pc:sldMkLst>
          <pc:docMk/>
          <pc:sldMk cId="2543139179" sldId="282"/>
        </pc:sldMkLst>
      </pc:sldChg>
      <pc:sldChg chg="del">
        <pc:chgData name="Peta Craig" userId="b403983d7592b689" providerId="LiveId" clId="{B3B75DA0-8123-49D9-A973-119B14C712D1}" dt="2025-10-28T08:23:36.073" v="147" actId="47"/>
        <pc:sldMkLst>
          <pc:docMk/>
          <pc:sldMk cId="278724684" sldId="283"/>
        </pc:sldMkLst>
      </pc:sldChg>
      <pc:sldChg chg="del">
        <pc:chgData name="Peta Craig" userId="b403983d7592b689" providerId="LiveId" clId="{B3B75DA0-8123-49D9-A973-119B14C712D1}" dt="2025-10-28T08:23:32.027" v="139" actId="47"/>
        <pc:sldMkLst>
          <pc:docMk/>
          <pc:sldMk cId="1709906571" sldId="287"/>
        </pc:sldMkLst>
      </pc:sldChg>
      <pc:sldChg chg="del modNotesTx">
        <pc:chgData name="Peta Craig" userId="b403983d7592b689" providerId="LiveId" clId="{B3B75DA0-8123-49D9-A973-119B14C712D1}" dt="2025-10-28T08:23:49.278" v="148" actId="47"/>
        <pc:sldMkLst>
          <pc:docMk/>
          <pc:sldMk cId="3974804758" sldId="302"/>
        </pc:sldMkLst>
      </pc:sldChg>
      <pc:sldChg chg="del">
        <pc:chgData name="Peta Craig" userId="b403983d7592b689" providerId="LiveId" clId="{B3B75DA0-8123-49D9-A973-119B14C712D1}" dt="2025-10-28T08:23:50.144" v="149" actId="47"/>
        <pc:sldMkLst>
          <pc:docMk/>
          <pc:sldMk cId="93227372" sldId="303"/>
        </pc:sldMkLst>
      </pc:sldChg>
      <pc:sldChg chg="del">
        <pc:chgData name="Peta Craig" userId="b403983d7592b689" providerId="LiveId" clId="{B3B75DA0-8123-49D9-A973-119B14C712D1}" dt="2025-10-28T08:23:50.305" v="150" actId="47"/>
        <pc:sldMkLst>
          <pc:docMk/>
          <pc:sldMk cId="2353225672" sldId="304"/>
        </pc:sldMkLst>
      </pc:sldChg>
      <pc:sldChg chg="del">
        <pc:chgData name="Peta Craig" userId="b403983d7592b689" providerId="LiveId" clId="{B3B75DA0-8123-49D9-A973-119B14C712D1}" dt="2025-10-28T08:23:50.457" v="151" actId="47"/>
        <pc:sldMkLst>
          <pc:docMk/>
          <pc:sldMk cId="1372013682" sldId="339"/>
        </pc:sldMkLst>
      </pc:sldChg>
      <pc:sldChg chg="del">
        <pc:chgData name="Peta Craig" userId="b403983d7592b689" providerId="LiveId" clId="{B3B75DA0-8123-49D9-A973-119B14C712D1}" dt="2025-10-28T08:23:50.604" v="152" actId="47"/>
        <pc:sldMkLst>
          <pc:docMk/>
          <pc:sldMk cId="4166962614" sldId="340"/>
        </pc:sldMkLst>
      </pc:sldChg>
      <pc:sldChg chg="del">
        <pc:chgData name="Peta Craig" userId="b403983d7592b689" providerId="LiveId" clId="{B3B75DA0-8123-49D9-A973-119B14C712D1}" dt="2025-10-28T08:23:50.758" v="153" actId="47"/>
        <pc:sldMkLst>
          <pc:docMk/>
          <pc:sldMk cId="1787889367" sldId="341"/>
        </pc:sldMkLst>
      </pc:sldChg>
      <pc:sldChg chg="del">
        <pc:chgData name="Peta Craig" userId="b403983d7592b689" providerId="LiveId" clId="{B3B75DA0-8123-49D9-A973-119B14C712D1}" dt="2025-10-28T08:23:50.889" v="154" actId="47"/>
        <pc:sldMkLst>
          <pc:docMk/>
          <pc:sldMk cId="2392623264" sldId="342"/>
        </pc:sldMkLst>
      </pc:sldChg>
      <pc:sldChg chg="del">
        <pc:chgData name="Peta Craig" userId="b403983d7592b689" providerId="LiveId" clId="{B3B75DA0-8123-49D9-A973-119B14C712D1}" dt="2025-10-28T08:23:51.034" v="155" actId="47"/>
        <pc:sldMkLst>
          <pc:docMk/>
          <pc:sldMk cId="2862675871" sldId="343"/>
        </pc:sldMkLst>
      </pc:sldChg>
      <pc:sldChg chg="del">
        <pc:chgData name="Peta Craig" userId="b403983d7592b689" providerId="LiveId" clId="{B3B75DA0-8123-49D9-A973-119B14C712D1}" dt="2025-10-28T08:23:51.173" v="156" actId="47"/>
        <pc:sldMkLst>
          <pc:docMk/>
          <pc:sldMk cId="2077798779" sldId="344"/>
        </pc:sldMkLst>
      </pc:sldChg>
      <pc:sldChg chg="del">
        <pc:chgData name="Peta Craig" userId="b403983d7592b689" providerId="LiveId" clId="{B3B75DA0-8123-49D9-A973-119B14C712D1}" dt="2025-10-28T08:23:51.328" v="157" actId="47"/>
        <pc:sldMkLst>
          <pc:docMk/>
          <pc:sldMk cId="675012645" sldId="345"/>
        </pc:sldMkLst>
      </pc:sldChg>
      <pc:sldChg chg="del modNotesTx">
        <pc:chgData name="Peta Craig" userId="b403983d7592b689" providerId="LiveId" clId="{B3B75DA0-8123-49D9-A973-119B14C712D1}" dt="2025-10-28T08:23:51.493" v="158" actId="47"/>
        <pc:sldMkLst>
          <pc:docMk/>
          <pc:sldMk cId="2447113789" sldId="346"/>
        </pc:sldMkLst>
      </pc:sldChg>
      <pc:sldChg chg="del modNotesTx">
        <pc:chgData name="Peta Craig" userId="b403983d7592b689" providerId="LiveId" clId="{B3B75DA0-8123-49D9-A973-119B14C712D1}" dt="2025-10-28T08:23:51.661" v="159" actId="47"/>
        <pc:sldMkLst>
          <pc:docMk/>
          <pc:sldMk cId="2566242109" sldId="347"/>
        </pc:sldMkLst>
      </pc:sldChg>
      <pc:sldChg chg="del modNotesTx">
        <pc:chgData name="Peta Craig" userId="b403983d7592b689" providerId="LiveId" clId="{B3B75DA0-8123-49D9-A973-119B14C712D1}" dt="2025-10-28T08:23:51.821" v="160" actId="47"/>
        <pc:sldMkLst>
          <pc:docMk/>
          <pc:sldMk cId="1526168090" sldId="348"/>
        </pc:sldMkLst>
      </pc:sldChg>
      <pc:sldChg chg="del modNotesTx">
        <pc:chgData name="Peta Craig" userId="b403983d7592b689" providerId="LiveId" clId="{B3B75DA0-8123-49D9-A973-119B14C712D1}" dt="2025-10-28T08:23:51.963" v="161" actId="47"/>
        <pc:sldMkLst>
          <pc:docMk/>
          <pc:sldMk cId="4221223342" sldId="349"/>
        </pc:sldMkLst>
      </pc:sldChg>
      <pc:sldChg chg="del modNotesTx">
        <pc:chgData name="Peta Craig" userId="b403983d7592b689" providerId="LiveId" clId="{B3B75DA0-8123-49D9-A973-119B14C712D1}" dt="2025-10-28T08:23:52.107" v="162" actId="47"/>
        <pc:sldMkLst>
          <pc:docMk/>
          <pc:sldMk cId="3519297239" sldId="350"/>
        </pc:sldMkLst>
      </pc:sldChg>
      <pc:sldChg chg="del">
        <pc:chgData name="Peta Craig" userId="b403983d7592b689" providerId="LiveId" clId="{B3B75DA0-8123-49D9-A973-119B14C712D1}" dt="2025-10-28T08:23:52.264" v="163" actId="47"/>
        <pc:sldMkLst>
          <pc:docMk/>
          <pc:sldMk cId="1772789760" sldId="351"/>
        </pc:sldMkLst>
      </pc:sldChg>
      <pc:sldChg chg="del">
        <pc:chgData name="Peta Craig" userId="b403983d7592b689" providerId="LiveId" clId="{B3B75DA0-8123-49D9-A973-119B14C712D1}" dt="2025-10-28T08:23:52.414" v="164" actId="47"/>
        <pc:sldMkLst>
          <pc:docMk/>
          <pc:sldMk cId="996090313" sldId="352"/>
        </pc:sldMkLst>
      </pc:sldChg>
      <pc:sldChg chg="del">
        <pc:chgData name="Peta Craig" userId="b403983d7592b689" providerId="LiveId" clId="{B3B75DA0-8123-49D9-A973-119B14C712D1}" dt="2025-10-28T08:23:52.763" v="166" actId="47"/>
        <pc:sldMkLst>
          <pc:docMk/>
          <pc:sldMk cId="3671287262" sldId="353"/>
        </pc:sldMkLst>
      </pc:sldChg>
      <pc:sldChg chg="del">
        <pc:chgData name="Peta Craig" userId="b403983d7592b689" providerId="LiveId" clId="{B3B75DA0-8123-49D9-A973-119B14C712D1}" dt="2025-10-28T08:23:53.089" v="167" actId="47"/>
        <pc:sldMkLst>
          <pc:docMk/>
          <pc:sldMk cId="919313135" sldId="354"/>
        </pc:sldMkLst>
      </pc:sldChg>
      <pc:sldChg chg="del">
        <pc:chgData name="Peta Craig" userId="b403983d7592b689" providerId="LiveId" clId="{B3B75DA0-8123-49D9-A973-119B14C712D1}" dt="2025-10-28T08:23:52.571" v="165" actId="47"/>
        <pc:sldMkLst>
          <pc:docMk/>
          <pc:sldMk cId="65425750" sldId="355"/>
        </pc:sldMkLst>
      </pc:sldChg>
      <pc:sldChg chg="del">
        <pc:chgData name="Peta Craig" userId="b403983d7592b689" providerId="LiveId" clId="{B3B75DA0-8123-49D9-A973-119B14C712D1}" dt="2025-10-28T08:23:53.278" v="168" actId="47"/>
        <pc:sldMkLst>
          <pc:docMk/>
          <pc:sldMk cId="565290831" sldId="356"/>
        </pc:sldMkLst>
      </pc:sldChg>
      <pc:sldChg chg="del">
        <pc:chgData name="Peta Craig" userId="b403983d7592b689" providerId="LiveId" clId="{B3B75DA0-8123-49D9-A973-119B14C712D1}" dt="2025-10-28T08:23:53.429" v="169" actId="47"/>
        <pc:sldMkLst>
          <pc:docMk/>
          <pc:sldMk cId="1505499548" sldId="357"/>
        </pc:sldMkLst>
      </pc:sldChg>
      <pc:sldChg chg="del">
        <pc:chgData name="Peta Craig" userId="b403983d7592b689" providerId="LiveId" clId="{B3B75DA0-8123-49D9-A973-119B14C712D1}" dt="2025-10-28T08:23:53.578" v="170" actId="47"/>
        <pc:sldMkLst>
          <pc:docMk/>
          <pc:sldMk cId="866373785" sldId="358"/>
        </pc:sldMkLst>
      </pc:sldChg>
      <pc:sldChg chg="del modNotesTx">
        <pc:chgData name="Peta Craig" userId="b403983d7592b689" providerId="LiveId" clId="{B3B75DA0-8123-49D9-A973-119B14C712D1}" dt="2025-10-28T08:23:53.751" v="171" actId="47"/>
        <pc:sldMkLst>
          <pc:docMk/>
          <pc:sldMk cId="2415354543" sldId="359"/>
        </pc:sldMkLst>
      </pc:sldChg>
      <pc:sldChg chg="del">
        <pc:chgData name="Peta Craig" userId="b403983d7592b689" providerId="LiveId" clId="{B3B75DA0-8123-49D9-A973-119B14C712D1}" dt="2025-10-28T08:23:53.934" v="172" actId="47"/>
        <pc:sldMkLst>
          <pc:docMk/>
          <pc:sldMk cId="366257087" sldId="360"/>
        </pc:sldMkLst>
      </pc:sldChg>
      <pc:sldChg chg="del">
        <pc:chgData name="Peta Craig" userId="b403983d7592b689" providerId="LiveId" clId="{B3B75DA0-8123-49D9-A973-119B14C712D1}" dt="2025-10-28T08:23:54.101" v="173" actId="47"/>
        <pc:sldMkLst>
          <pc:docMk/>
          <pc:sldMk cId="396565864" sldId="361"/>
        </pc:sldMkLst>
      </pc:sldChg>
      <pc:sldChg chg="del modNotesTx">
        <pc:chgData name="Peta Craig" userId="b403983d7592b689" providerId="LiveId" clId="{B3B75DA0-8123-49D9-A973-119B14C712D1}" dt="2025-10-28T08:23:54.269" v="174" actId="47"/>
        <pc:sldMkLst>
          <pc:docMk/>
          <pc:sldMk cId="411093977" sldId="362"/>
        </pc:sldMkLst>
      </pc:sldChg>
      <pc:sldChg chg="del">
        <pc:chgData name="Peta Craig" userId="b403983d7592b689" providerId="LiveId" clId="{B3B75DA0-8123-49D9-A973-119B14C712D1}" dt="2025-10-28T08:23:54.430" v="175" actId="47"/>
        <pc:sldMkLst>
          <pc:docMk/>
          <pc:sldMk cId="3387842171" sldId="363"/>
        </pc:sldMkLst>
      </pc:sldChg>
      <pc:sldChg chg="del modNotesTx">
        <pc:chgData name="Peta Craig" userId="b403983d7592b689" providerId="LiveId" clId="{B3B75DA0-8123-49D9-A973-119B14C712D1}" dt="2025-10-28T08:23:54.608" v="176" actId="47"/>
        <pc:sldMkLst>
          <pc:docMk/>
          <pc:sldMk cId="2577494883" sldId="364"/>
        </pc:sldMkLst>
      </pc:sldChg>
      <pc:sldChg chg="del">
        <pc:chgData name="Peta Craig" userId="b403983d7592b689" providerId="LiveId" clId="{B3B75DA0-8123-49D9-A973-119B14C712D1}" dt="2025-10-28T08:23:54.768" v="177" actId="47"/>
        <pc:sldMkLst>
          <pc:docMk/>
          <pc:sldMk cId="3277214746" sldId="365"/>
        </pc:sldMkLst>
      </pc:sldChg>
      <pc:sldChg chg="del">
        <pc:chgData name="Peta Craig" userId="b403983d7592b689" providerId="LiveId" clId="{B3B75DA0-8123-49D9-A973-119B14C712D1}" dt="2025-10-28T08:23:54.926" v="178" actId="47"/>
        <pc:sldMkLst>
          <pc:docMk/>
          <pc:sldMk cId="2440301257" sldId="366"/>
        </pc:sldMkLst>
      </pc:sldChg>
      <pc:sldChg chg="del">
        <pc:chgData name="Peta Craig" userId="b403983d7592b689" providerId="LiveId" clId="{B3B75DA0-8123-49D9-A973-119B14C712D1}" dt="2025-10-28T08:23:55.087" v="179" actId="47"/>
        <pc:sldMkLst>
          <pc:docMk/>
          <pc:sldMk cId="3258658659" sldId="367"/>
        </pc:sldMkLst>
      </pc:sldChg>
      <pc:sldChg chg="del">
        <pc:chgData name="Peta Craig" userId="b403983d7592b689" providerId="LiveId" clId="{B3B75DA0-8123-49D9-A973-119B14C712D1}" dt="2025-10-28T08:23:55.281" v="180" actId="47"/>
        <pc:sldMkLst>
          <pc:docMk/>
          <pc:sldMk cId="1643141058" sldId="368"/>
        </pc:sldMkLst>
      </pc:sldChg>
      <pc:sldChg chg="del">
        <pc:chgData name="Peta Craig" userId="b403983d7592b689" providerId="LiveId" clId="{B3B75DA0-8123-49D9-A973-119B14C712D1}" dt="2025-10-28T08:23:55.450" v="181" actId="47"/>
        <pc:sldMkLst>
          <pc:docMk/>
          <pc:sldMk cId="3984481017" sldId="369"/>
        </pc:sldMkLst>
      </pc:sldChg>
      <pc:sldChg chg="del">
        <pc:chgData name="Peta Craig" userId="b403983d7592b689" providerId="LiveId" clId="{B3B75DA0-8123-49D9-A973-119B14C712D1}" dt="2025-10-28T08:23:55.619" v="182" actId="47"/>
        <pc:sldMkLst>
          <pc:docMk/>
          <pc:sldMk cId="4098676611" sldId="370"/>
        </pc:sldMkLst>
      </pc:sldChg>
      <pc:sldChg chg="del">
        <pc:chgData name="Peta Craig" userId="b403983d7592b689" providerId="LiveId" clId="{B3B75DA0-8123-49D9-A973-119B14C712D1}" dt="2025-10-28T08:23:55.962" v="184" actId="47"/>
        <pc:sldMkLst>
          <pc:docMk/>
          <pc:sldMk cId="675006139" sldId="371"/>
        </pc:sldMkLst>
      </pc:sldChg>
      <pc:sldChg chg="del">
        <pc:chgData name="Peta Craig" userId="b403983d7592b689" providerId="LiveId" clId="{B3B75DA0-8123-49D9-A973-119B14C712D1}" dt="2025-10-28T08:23:56.147" v="185" actId="47"/>
        <pc:sldMkLst>
          <pc:docMk/>
          <pc:sldMk cId="559210487" sldId="373"/>
        </pc:sldMkLst>
      </pc:sldChg>
      <pc:sldChg chg="del">
        <pc:chgData name="Peta Craig" userId="b403983d7592b689" providerId="LiveId" clId="{B3B75DA0-8123-49D9-A973-119B14C712D1}" dt="2025-10-28T08:23:55.796" v="183" actId="47"/>
        <pc:sldMkLst>
          <pc:docMk/>
          <pc:sldMk cId="3047494568" sldId="374"/>
        </pc:sldMkLst>
      </pc:sldChg>
      <pc:sldChg chg="del">
        <pc:chgData name="Peta Craig" userId="b403983d7592b689" providerId="LiveId" clId="{B3B75DA0-8123-49D9-A973-119B14C712D1}" dt="2025-10-28T08:23:56.322" v="186" actId="47"/>
        <pc:sldMkLst>
          <pc:docMk/>
          <pc:sldMk cId="1143774809" sldId="375"/>
        </pc:sldMkLst>
      </pc:sldChg>
      <pc:sldChg chg="del">
        <pc:chgData name="Peta Craig" userId="b403983d7592b689" providerId="LiveId" clId="{B3B75DA0-8123-49D9-A973-119B14C712D1}" dt="2025-10-28T08:23:56.513" v="187" actId="47"/>
        <pc:sldMkLst>
          <pc:docMk/>
          <pc:sldMk cId="1307351005" sldId="376"/>
        </pc:sldMkLst>
      </pc:sldChg>
      <pc:sldChg chg="del">
        <pc:chgData name="Peta Craig" userId="b403983d7592b689" providerId="LiveId" clId="{B3B75DA0-8123-49D9-A973-119B14C712D1}" dt="2025-10-28T08:23:56.689" v="188" actId="47"/>
        <pc:sldMkLst>
          <pc:docMk/>
          <pc:sldMk cId="821511371" sldId="377"/>
        </pc:sldMkLst>
      </pc:sldChg>
      <pc:sldChg chg="del">
        <pc:chgData name="Peta Craig" userId="b403983d7592b689" providerId="LiveId" clId="{B3B75DA0-8123-49D9-A973-119B14C712D1}" dt="2025-10-28T08:23:56.858" v="189" actId="47"/>
        <pc:sldMkLst>
          <pc:docMk/>
          <pc:sldMk cId="3444537380" sldId="378"/>
        </pc:sldMkLst>
      </pc:sldChg>
      <pc:sldChg chg="del">
        <pc:chgData name="Peta Craig" userId="b403983d7592b689" providerId="LiveId" clId="{B3B75DA0-8123-49D9-A973-119B14C712D1}" dt="2025-10-28T08:23:57.026" v="190" actId="47"/>
        <pc:sldMkLst>
          <pc:docMk/>
          <pc:sldMk cId="2793027094" sldId="379"/>
        </pc:sldMkLst>
      </pc:sldChg>
      <pc:sldChg chg="del">
        <pc:chgData name="Peta Craig" userId="b403983d7592b689" providerId="LiveId" clId="{B3B75DA0-8123-49D9-A973-119B14C712D1}" dt="2025-10-28T08:23:57.206" v="191" actId="47"/>
        <pc:sldMkLst>
          <pc:docMk/>
          <pc:sldMk cId="3290288910" sldId="380"/>
        </pc:sldMkLst>
      </pc:sldChg>
      <pc:sldChg chg="addSp delSp modSp del mod modNotesTx">
        <pc:chgData name="Peta Craig" userId="b403983d7592b689" providerId="LiveId" clId="{B3B75DA0-8123-49D9-A973-119B14C712D1}" dt="2025-10-28T08:23:57.382" v="192" actId="47"/>
        <pc:sldMkLst>
          <pc:docMk/>
          <pc:sldMk cId="2491933890" sldId="381"/>
        </pc:sldMkLst>
      </pc:sldChg>
      <pc:sldChg chg="del">
        <pc:chgData name="Peta Craig" userId="b403983d7592b689" providerId="LiveId" clId="{B3B75DA0-8123-49D9-A973-119B14C712D1}" dt="2025-10-28T08:23:57.552" v="193" actId="47"/>
        <pc:sldMkLst>
          <pc:docMk/>
          <pc:sldMk cId="2221097322" sldId="382"/>
        </pc:sldMkLst>
      </pc:sldChg>
      <pc:sldChg chg="addSp delSp modSp del mod modNotesTx">
        <pc:chgData name="Peta Craig" userId="b403983d7592b689" providerId="LiveId" clId="{B3B75DA0-8123-49D9-A973-119B14C712D1}" dt="2025-10-28T08:23:57.726" v="194" actId="47"/>
        <pc:sldMkLst>
          <pc:docMk/>
          <pc:sldMk cId="2035051698" sldId="383"/>
        </pc:sldMkLst>
      </pc:sldChg>
      <pc:sldChg chg="del">
        <pc:chgData name="Peta Craig" userId="b403983d7592b689" providerId="LiveId" clId="{B3B75DA0-8123-49D9-A973-119B14C712D1}" dt="2025-10-28T08:23:57.901" v="195" actId="47"/>
        <pc:sldMkLst>
          <pc:docMk/>
          <pc:sldMk cId="1545305766" sldId="384"/>
        </pc:sldMkLst>
      </pc:sldChg>
      <pc:sldChg chg="del">
        <pc:chgData name="Peta Craig" userId="b403983d7592b689" providerId="LiveId" clId="{B3B75DA0-8123-49D9-A973-119B14C712D1}" dt="2025-10-28T08:23:58.081" v="196" actId="47"/>
        <pc:sldMkLst>
          <pc:docMk/>
          <pc:sldMk cId="809342414" sldId="385"/>
        </pc:sldMkLst>
      </pc:sldChg>
      <pc:sldChg chg="del">
        <pc:chgData name="Peta Craig" userId="b403983d7592b689" providerId="LiveId" clId="{B3B75DA0-8123-49D9-A973-119B14C712D1}" dt="2025-10-28T08:23:58.265" v="197" actId="47"/>
        <pc:sldMkLst>
          <pc:docMk/>
          <pc:sldMk cId="3809323431" sldId="386"/>
        </pc:sldMkLst>
      </pc:sldChg>
      <pc:sldChg chg="addSp modSp del mod modAnim modNotesTx">
        <pc:chgData name="Peta Craig" userId="b403983d7592b689" providerId="LiveId" clId="{B3B75DA0-8123-49D9-A973-119B14C712D1}" dt="2025-10-28T08:23:58.425" v="198" actId="47"/>
        <pc:sldMkLst>
          <pc:docMk/>
          <pc:sldMk cId="2168103780" sldId="387"/>
        </pc:sldMkLst>
      </pc:sldChg>
      <pc:sldChg chg="del modNotesTx">
        <pc:chgData name="Peta Craig" userId="b403983d7592b689" providerId="LiveId" clId="{B3B75DA0-8123-49D9-A973-119B14C712D1}" dt="2025-10-28T08:23:58.916" v="200" actId="47"/>
        <pc:sldMkLst>
          <pc:docMk/>
          <pc:sldMk cId="2410112944" sldId="388"/>
        </pc:sldMkLst>
      </pc:sldChg>
      <pc:sldChg chg="del">
        <pc:chgData name="Peta Craig" userId="b403983d7592b689" providerId="LiveId" clId="{B3B75DA0-8123-49D9-A973-119B14C712D1}" dt="2025-10-28T08:23:59.101" v="201" actId="47"/>
        <pc:sldMkLst>
          <pc:docMk/>
          <pc:sldMk cId="1381281966" sldId="389"/>
        </pc:sldMkLst>
      </pc:sldChg>
      <pc:sldChg chg="del">
        <pc:chgData name="Peta Craig" userId="b403983d7592b689" providerId="LiveId" clId="{B3B75DA0-8123-49D9-A973-119B14C712D1}" dt="2025-10-28T08:23:59.278" v="202" actId="47"/>
        <pc:sldMkLst>
          <pc:docMk/>
          <pc:sldMk cId="3338056452" sldId="390"/>
        </pc:sldMkLst>
      </pc:sldChg>
      <pc:sldChg chg="del modNotesTx">
        <pc:chgData name="Peta Craig" userId="b403983d7592b689" providerId="LiveId" clId="{B3B75DA0-8123-49D9-A973-119B14C712D1}" dt="2025-10-28T08:24:00.312" v="206" actId="47"/>
        <pc:sldMkLst>
          <pc:docMk/>
          <pc:sldMk cId="1706794135" sldId="391"/>
        </pc:sldMkLst>
      </pc:sldChg>
      <pc:sldChg chg="del">
        <pc:chgData name="Peta Craig" userId="b403983d7592b689" providerId="LiveId" clId="{B3B75DA0-8123-49D9-A973-119B14C712D1}" dt="2025-10-28T08:23:59.463" v="203" actId="47"/>
        <pc:sldMkLst>
          <pc:docMk/>
          <pc:sldMk cId="1478534760" sldId="392"/>
        </pc:sldMkLst>
      </pc:sldChg>
      <pc:sldChg chg="del">
        <pc:chgData name="Peta Craig" userId="b403983d7592b689" providerId="LiveId" clId="{B3B75DA0-8123-49D9-A973-119B14C712D1}" dt="2025-10-28T08:23:59.645" v="204" actId="47"/>
        <pc:sldMkLst>
          <pc:docMk/>
          <pc:sldMk cId="249908696" sldId="393"/>
        </pc:sldMkLst>
      </pc:sldChg>
      <pc:sldChg chg="del">
        <pc:chgData name="Peta Craig" userId="b403983d7592b689" providerId="LiveId" clId="{B3B75DA0-8123-49D9-A973-119B14C712D1}" dt="2025-10-28T08:24:00.120" v="205" actId="47"/>
        <pc:sldMkLst>
          <pc:docMk/>
          <pc:sldMk cId="84776120" sldId="394"/>
        </pc:sldMkLst>
      </pc:sldChg>
      <pc:sldChg chg="del">
        <pc:chgData name="Peta Craig" userId="b403983d7592b689" providerId="LiveId" clId="{B3B75DA0-8123-49D9-A973-119B14C712D1}" dt="2025-10-28T08:24:00.489" v="207" actId="47"/>
        <pc:sldMkLst>
          <pc:docMk/>
          <pc:sldMk cId="2083804940" sldId="395"/>
        </pc:sldMkLst>
      </pc:sldChg>
      <pc:sldChg chg="del">
        <pc:chgData name="Peta Craig" userId="b403983d7592b689" providerId="LiveId" clId="{B3B75DA0-8123-49D9-A973-119B14C712D1}" dt="2025-10-28T08:24:00.661" v="208" actId="47"/>
        <pc:sldMkLst>
          <pc:docMk/>
          <pc:sldMk cId="2429678630" sldId="438"/>
        </pc:sldMkLst>
      </pc:sldChg>
      <pc:sldChg chg="del">
        <pc:chgData name="Peta Craig" userId="b403983d7592b689" providerId="LiveId" clId="{B3B75DA0-8123-49D9-A973-119B14C712D1}" dt="2025-10-28T08:24:00.844" v="209" actId="47"/>
        <pc:sldMkLst>
          <pc:docMk/>
          <pc:sldMk cId="2216677774" sldId="439"/>
        </pc:sldMkLst>
      </pc:sldChg>
      <pc:sldChg chg="addSp delSp modSp del mod">
        <pc:chgData name="Peta Craig" userId="b403983d7592b689" providerId="LiveId" clId="{B3B75DA0-8123-49D9-A973-119B14C712D1}" dt="2025-10-28T08:24:01.029" v="210" actId="47"/>
        <pc:sldMkLst>
          <pc:docMk/>
          <pc:sldMk cId="3593950714" sldId="440"/>
        </pc:sldMkLst>
      </pc:sldChg>
      <pc:sldChg chg="addSp delSp modSp del mod">
        <pc:chgData name="Peta Craig" userId="b403983d7592b689" providerId="LiveId" clId="{B3B75DA0-8123-49D9-A973-119B14C712D1}" dt="2025-10-28T08:24:01.205" v="211" actId="47"/>
        <pc:sldMkLst>
          <pc:docMk/>
          <pc:sldMk cId="3717789568" sldId="441"/>
        </pc:sldMkLst>
      </pc:sldChg>
      <pc:sldChg chg="add del">
        <pc:chgData name="Peta Craig" userId="b403983d7592b689" providerId="LiveId" clId="{B3B75DA0-8123-49D9-A973-119B14C712D1}" dt="2025-10-28T08:23:58.599" v="199" actId="47"/>
        <pc:sldMkLst>
          <pc:docMk/>
          <pc:sldMk cId="695475809" sldId="442"/>
        </pc:sldMkLst>
      </pc:sldChg>
      <pc:sldMasterChg chg="delSldLayout">
        <pc:chgData name="Peta Craig" userId="b403983d7592b689" providerId="LiveId" clId="{B3B75DA0-8123-49D9-A973-119B14C712D1}" dt="2025-10-28T08:24:00.661" v="208" actId="47"/>
        <pc:sldMasterMkLst>
          <pc:docMk/>
          <pc:sldMasterMk cId="2338573616" sldId="2147483660"/>
        </pc:sldMasterMkLst>
        <pc:sldLayoutChg chg="del">
          <pc:chgData name="Peta Craig" userId="b403983d7592b689" providerId="LiveId" clId="{B3B75DA0-8123-49D9-A973-119B14C712D1}" dt="2025-10-28T08:24:00.661" v="208" actId="47"/>
          <pc:sldLayoutMkLst>
            <pc:docMk/>
            <pc:sldMasterMk cId="2338573616" sldId="2147483660"/>
            <pc:sldLayoutMk cId="4161201363" sldId="21474836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2DE478F-2FF3-4CE5-870E-410DFEEBFFD3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2EB77E40-D0E8-4874-BAFC-253CC826BD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889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Images: Designed by </a:t>
            </a:r>
            <a:r>
              <a:rPr lang="en-AU" sz="1100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endParaRPr lang="en-A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2206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8646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Examples of vegetable plants.</a:t>
            </a:r>
          </a:p>
          <a:p>
            <a:pPr defTabSz="966155"/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66155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Images: Designed by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547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613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en-AU" sz="1300" dirty="0">
                <a:latin typeface="Arial" panose="020B0604020202020204" pitchFamily="34" charset="0"/>
                <a:cs typeface="Arial" panose="020B0604020202020204" pitchFamily="34" charset="0"/>
              </a:rPr>
              <a:t>Examples of fruit trees and plants.</a:t>
            </a:r>
          </a:p>
          <a:p>
            <a:pPr defTabSz="966155">
              <a:defRPr/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66155">
              <a:defRPr/>
            </a:pPr>
            <a:r>
              <a:rPr lang="en-AU" sz="1300" dirty="0">
                <a:latin typeface="Arial" panose="020B0604020202020204" pitchFamily="34" charset="0"/>
                <a:cs typeface="Arial" panose="020B0604020202020204" pitchFamily="34" charset="0"/>
              </a:rPr>
              <a:t>Images: Designed by </a:t>
            </a:r>
            <a:r>
              <a:rPr lang="en-AU" sz="1300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6336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122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en-AU" sz="1300" dirty="0">
                <a:latin typeface="Arial" panose="020B0604020202020204" pitchFamily="34" charset="0"/>
                <a:cs typeface="Arial" panose="020B0604020202020204" pitchFamily="34" charset="0"/>
              </a:rPr>
              <a:t>Images: Designed by </a:t>
            </a:r>
            <a:r>
              <a:rPr lang="en-AU" sz="1300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0741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9357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en-AU" sz="1300" dirty="0">
                <a:latin typeface="Arial" panose="020B0604020202020204" pitchFamily="34" charset="0"/>
                <a:cs typeface="Arial" panose="020B0604020202020204" pitchFamily="34" charset="0"/>
              </a:rPr>
              <a:t>Images: Designed by </a:t>
            </a:r>
            <a:r>
              <a:rPr lang="en-AU" sz="1300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r>
              <a:rPr lang="en-AU" sz="1300" dirty="0">
                <a:latin typeface="Arial" panose="020B0604020202020204" pitchFamily="34" charset="0"/>
                <a:cs typeface="Arial" panose="020B0604020202020204" pitchFamily="34" charset="0"/>
              </a:rPr>
              <a:t> and ChatGPT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427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These are example foods.</a:t>
            </a:r>
          </a:p>
          <a:p>
            <a:pPr defTabSz="966155">
              <a:defRPr/>
            </a:pPr>
            <a:endParaRPr lang="en-A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66155">
              <a:defRPr/>
            </a:pPr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Images: Designed by </a:t>
            </a:r>
            <a:r>
              <a:rPr lang="en-AU" sz="1100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endParaRPr lang="en-A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2245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These are example foods.</a:t>
            </a:r>
          </a:p>
          <a:p>
            <a:pPr defTabSz="966155">
              <a:defRPr/>
            </a:pPr>
            <a:endParaRPr lang="en-A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66155">
              <a:defRPr/>
            </a:pPr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Images: Designed by </a:t>
            </a:r>
            <a:r>
              <a:rPr lang="en-AU" sz="1100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 and ChatGPT</a:t>
            </a:r>
          </a:p>
          <a:p>
            <a:endParaRPr lang="en-AU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3652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6ADAF-FFDF-6DDD-BCE0-8CDB16E4D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3643AC-6711-32AF-17D0-39856F970E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E13B6D-C7AC-904A-545A-4653F5DEB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These are example foods.</a:t>
            </a:r>
          </a:p>
          <a:p>
            <a:pPr defTabSz="966155"/>
            <a:endParaRPr lang="en-A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66155"/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Images: Designed by </a:t>
            </a:r>
            <a:r>
              <a:rPr lang="en-AU" sz="1100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 and ChatGPT</a:t>
            </a:r>
          </a:p>
          <a:p>
            <a:endParaRPr lang="en-AU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35594-7B6A-409A-DC18-14DDCECAA7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5643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B386D-08D6-C61E-7537-7171A5A78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4C42E2-EBB5-916E-5006-2BF0699FC8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8509E7-5DEE-468C-7B76-00AC8758F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Go through the examples with the students.</a:t>
            </a:r>
          </a:p>
          <a:p>
            <a:pPr defTabSz="966155">
              <a:defRPr/>
            </a:pPr>
            <a:endParaRPr lang="en-A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66155">
              <a:defRPr/>
            </a:pPr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Images: Designed by </a:t>
            </a:r>
            <a:r>
              <a:rPr lang="en-AU" sz="1100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 and ChatGPT</a:t>
            </a:r>
          </a:p>
          <a:p>
            <a:endParaRPr lang="en-AU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6C111-DD95-3D10-9CA5-AE92E5941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1907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A3EB5-7CCA-A55C-3246-EDE6D2733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F8CEDF-C71C-73EC-3E5A-F116D9FCB0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67D3ED-A7B9-4583-53DF-F68668566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Go through the examples with the students.</a:t>
            </a:r>
          </a:p>
          <a:p>
            <a:pPr defTabSz="966155">
              <a:defRPr/>
            </a:pPr>
            <a:endParaRPr lang="en-A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66155">
              <a:defRPr/>
            </a:pPr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Images: Designed by </a:t>
            </a:r>
            <a:r>
              <a:rPr lang="en-AU" sz="1100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endParaRPr lang="en-A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5DFEB-1582-34B5-F6AE-4BC328628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674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Each of the foods in the food groups come from plants OR animals</a:t>
            </a:r>
          </a:p>
          <a:p>
            <a:endParaRPr lang="en-AU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1623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9991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Examples of how grains are used to produce foods in the food group.</a:t>
            </a:r>
          </a:p>
          <a:p>
            <a:pPr defTabSz="966155"/>
            <a:endParaRPr lang="en-A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66155"/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Images: Designed by </a:t>
            </a:r>
            <a:r>
              <a:rPr lang="en-AU" sz="1100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AU" sz="1100" dirty="0" err="1">
                <a:latin typeface="Arial" panose="020B0604020202020204" pitchFamily="34" charset="0"/>
                <a:cs typeface="Arial" panose="020B0604020202020204" pitchFamily="34" charset="0"/>
              </a:rPr>
              <a:t>Pexels</a:t>
            </a:r>
            <a:endParaRPr lang="en-A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77E40-D0E8-4874-BAFC-253CC826BD69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8642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97F0D-D387-5BAC-C8F2-FB05558712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905294"/>
            <a:ext cx="9144000" cy="990182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03CA4-7833-D786-52E4-AA6D65BFD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6FD536-B77E-DE5A-B6F6-0366234F3C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0" y="5331791"/>
            <a:ext cx="1418190" cy="141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4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 and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67A23A3-F901-9CB3-9E4C-BE56FCAA4E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789464"/>
            <a:ext cx="10515600" cy="8490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</a:t>
            </a:r>
            <a:r>
              <a:rPr lang="en-AU" sz="4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A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93C7F0-93B9-BB4E-A9D8-82C8FF45F7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0" y="5331791"/>
            <a:ext cx="1418190" cy="141819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7F49400-C314-3677-9E10-67C8C47E66D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61495" y="708822"/>
            <a:ext cx="10515600" cy="1643853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style: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8DF6B3A-8AF3-AAB8-37CD-F0BAB0F01F4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8200" y="3780063"/>
            <a:ext cx="10515600" cy="2460939"/>
          </a:xfrm>
        </p:spPr>
        <p:txBody>
          <a:bodyPr>
            <a:normAutofit/>
          </a:bodyPr>
          <a:lstStyle>
            <a:lvl1pPr marL="571500" marR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edit Master text style</a:t>
            </a:r>
            <a:r>
              <a:rPr lang="en-AU" sz="4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A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764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75295-764E-0CC6-7AB6-21BCA1B9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787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42A19-221D-63EE-C80C-7E1347346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592"/>
            <a:ext cx="10515600" cy="4623371"/>
          </a:xfrm>
          <a:prstGeom prst="rect">
            <a:avLst/>
          </a:prstGeom>
        </p:spPr>
        <p:txBody>
          <a:bodyPr>
            <a:normAutofit/>
          </a:bodyPr>
          <a:lstStyle>
            <a:lvl1pPr marL="540000" indent="-540000"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053F8-B7B8-EFFC-98F1-CC27658E3E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0" y="5331791"/>
            <a:ext cx="1418190" cy="141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7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s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75295-764E-0CC6-7AB6-21BCA1B9E4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41887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Lesson 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053F8-B7B8-EFFC-98F1-CC27658E3E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0" y="5331791"/>
            <a:ext cx="1418190" cy="141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6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BEEFA-94E5-2732-9E50-038B8E1B0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8E7D0-7EE8-5FED-52F5-29233B920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EC90F-855B-E58E-DCCF-12E86C622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52E619-6C9A-45D5-B98D-5340884A753A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C89B0-6D05-41F2-8B62-3BDB552A7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31E7D-3D91-22D2-51F2-B9333CADF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63CEF6-8AF9-4426-A973-EB9C19BD59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857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4A39-9FD5-1574-A4E9-6EC40BD4E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6381A-3196-5505-F45C-CB2809905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4873"/>
            <a:ext cx="10515600" cy="15442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dirty="0"/>
              <a:t>All food comes from either a plant or an animal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30DAC-8D19-116D-F2D6-DF18506195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258" y="3429000"/>
            <a:ext cx="2563366" cy="1627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DCE32-56F8-BA6F-3387-13F0A38918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376" y="2838395"/>
            <a:ext cx="2369243" cy="343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12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3398E-5978-F93C-6B6B-779FC45CD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09103"/>
            <a:ext cx="4237087" cy="534208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947F76-A196-0238-60FC-16785759EB09}"/>
              </a:ext>
            </a:extLst>
          </p:cNvPr>
          <p:cNvSpPr/>
          <p:nvPr/>
        </p:nvSpPr>
        <p:spPr>
          <a:xfrm>
            <a:off x="4665801" y="2034666"/>
            <a:ext cx="7097486" cy="972457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Vegetables come from plants</a:t>
            </a:r>
          </a:p>
        </p:txBody>
      </p:sp>
    </p:spTree>
    <p:extLst>
      <p:ext uri="{BB962C8B-B14F-4D97-AF65-F5344CB8AC3E}">
        <p14:creationId xmlns:p14="http://schemas.microsoft.com/office/powerpoint/2010/main" val="1097368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F39BE-82B4-6F0F-EAE1-C2F765E21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Vegetables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5173CB-9F15-1EAB-C726-1A91F282D7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24350"/>
            <a:ext cx="2690685" cy="174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7FBC27-CDD5-74D1-9D93-AFF8598DC7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938" y="1424350"/>
            <a:ext cx="2501187" cy="1742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F35280-5F22-69D8-9785-4FA9021120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50178" y="1424350"/>
            <a:ext cx="2758853" cy="1742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031E54-5AE1-C199-4A1D-349CD0F4B1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685" y="3691251"/>
            <a:ext cx="2689200" cy="2570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31C348-A70A-072F-F516-7912A3ECBE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1431" y="3691251"/>
            <a:ext cx="2757600" cy="21167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5A2CAD-F42F-85A8-1683-67B6B0ED9CB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8938" y="3691251"/>
            <a:ext cx="2501187" cy="182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0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F6F4E8-F5AE-3B6D-6A5A-AE4A006A7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93" y="944881"/>
            <a:ext cx="5465383" cy="47462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57C829-482C-8AB2-A4DE-A48872C3AC1E}"/>
              </a:ext>
            </a:extLst>
          </p:cNvPr>
          <p:cNvSpPr/>
          <p:nvPr/>
        </p:nvSpPr>
        <p:spPr>
          <a:xfrm>
            <a:off x="3546102" y="826250"/>
            <a:ext cx="7097486" cy="972457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Fruit come from plants</a:t>
            </a:r>
          </a:p>
        </p:txBody>
      </p:sp>
    </p:spTree>
    <p:extLst>
      <p:ext uri="{BB962C8B-B14F-4D97-AF65-F5344CB8AC3E}">
        <p14:creationId xmlns:p14="http://schemas.microsoft.com/office/powerpoint/2010/main" val="3531147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1EA58-3DA3-E50C-FB11-F68122264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Fruit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D3B6D-FB3F-38D2-E78C-0531353D0E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424350"/>
            <a:ext cx="3270422" cy="2199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9103B5-1AB0-4A73-82C1-0778B6E967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988" y="1424350"/>
            <a:ext cx="1741291" cy="2321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FA09FC-34FE-8C45-2685-DBFD78A027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686" y="1424349"/>
            <a:ext cx="2920677" cy="2020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2CB62C-227E-B2AF-0676-8690F1CBFB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993084"/>
            <a:ext cx="2094992" cy="25930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D8C975-4228-8807-92FE-11D19A5867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295" y="3993084"/>
            <a:ext cx="3793869" cy="19258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1F5A3D-1A32-346E-CA34-65493735AEB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686" y="3993084"/>
            <a:ext cx="2920677" cy="167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1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C1F3F5-0BC1-D8E8-4E06-8DC41A203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6" y="739811"/>
            <a:ext cx="3800521" cy="481399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7F1650-7B0E-29B6-AC7E-7E1D42650C82}"/>
              </a:ext>
            </a:extLst>
          </p:cNvPr>
          <p:cNvSpPr/>
          <p:nvPr/>
        </p:nvSpPr>
        <p:spPr>
          <a:xfrm>
            <a:off x="4143360" y="1037271"/>
            <a:ext cx="7097486" cy="972457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Dairy foods come from animals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A4308D-02BB-9777-9823-F958841D5210}"/>
              </a:ext>
            </a:extLst>
          </p:cNvPr>
          <p:cNvSpPr/>
          <p:nvPr/>
        </p:nvSpPr>
        <p:spPr>
          <a:xfrm>
            <a:off x="4143360" y="2918248"/>
            <a:ext cx="7097486" cy="1269917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Dairy alternatives (like soy milk) comes from plants</a:t>
            </a:r>
          </a:p>
        </p:txBody>
      </p:sp>
    </p:spTree>
    <p:extLst>
      <p:ext uri="{BB962C8B-B14F-4D97-AF65-F5344CB8AC3E}">
        <p14:creationId xmlns:p14="http://schemas.microsoft.com/office/powerpoint/2010/main" val="848452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65E23-FE6A-B9F8-AFBB-F2D408DF1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Dairy and alternative foods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54F9E-5910-D848-A326-3A77C877913D}"/>
              </a:ext>
            </a:extLst>
          </p:cNvPr>
          <p:cNvSpPr txBox="1"/>
          <p:nvPr/>
        </p:nvSpPr>
        <p:spPr>
          <a:xfrm>
            <a:off x="1589465" y="3357829"/>
            <a:ext cx="777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Milk from cows is used to make drinking milk, cheese, yoghurt and custard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3F16AE-70C7-FB21-D93F-5FFFD7537B9D}"/>
              </a:ext>
            </a:extLst>
          </p:cNvPr>
          <p:cNvSpPr txBox="1"/>
          <p:nvPr/>
        </p:nvSpPr>
        <p:spPr>
          <a:xfrm>
            <a:off x="1644900" y="6208902"/>
            <a:ext cx="7327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The juice from soybeans are used to make soy milk and soy yoghurt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42AB2B4-FDEA-3194-3B22-9D1D6857A964}"/>
              </a:ext>
            </a:extLst>
          </p:cNvPr>
          <p:cNvSpPr/>
          <p:nvPr/>
        </p:nvSpPr>
        <p:spPr>
          <a:xfrm>
            <a:off x="2883360" y="1996513"/>
            <a:ext cx="953708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098DA60-774C-EFA6-DBE6-CBAAB45AFCB3}"/>
              </a:ext>
            </a:extLst>
          </p:cNvPr>
          <p:cNvSpPr/>
          <p:nvPr/>
        </p:nvSpPr>
        <p:spPr>
          <a:xfrm>
            <a:off x="3083625" y="4874139"/>
            <a:ext cx="953708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72D79-7D53-B522-26E9-53CD11B3BE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82" y="1424350"/>
            <a:ext cx="2563366" cy="1627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36D9EC-A4E3-2587-54D5-E03E365027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333" y="1503498"/>
            <a:ext cx="1207157" cy="1419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17F558-211A-E281-00C0-D4E5503BAE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556" y="1524289"/>
            <a:ext cx="1397293" cy="1414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158ACB-79FA-1DB5-232C-9A867901DA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644" y="1529009"/>
            <a:ext cx="1116508" cy="141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482E18-E32B-374B-C17E-81CA630E86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2547" y="1529009"/>
            <a:ext cx="1591719" cy="1418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4BAFD8-A94A-212C-DC39-FA901668D19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04" y="4159918"/>
            <a:ext cx="2097322" cy="16162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E6B75D-62C2-F77D-6651-E9FD766BA59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685" y="4137580"/>
            <a:ext cx="1266992" cy="161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6DAF89-A44E-49CD-D8D9-92ED86F7C1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636" y="4153645"/>
            <a:ext cx="1956827" cy="161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5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D0044E-1EA4-471D-BEBE-BAB15DF7A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485"/>
            <a:ext cx="4790342" cy="48852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7742AF-F489-F0D5-1F33-E44A114FC45C}"/>
              </a:ext>
            </a:extLst>
          </p:cNvPr>
          <p:cNvSpPr/>
          <p:nvPr/>
        </p:nvSpPr>
        <p:spPr>
          <a:xfrm>
            <a:off x="4790342" y="1798707"/>
            <a:ext cx="7097486" cy="972457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Meat foods come from animals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CFA2ED-113B-B3CF-0ACD-5FFE4C556E4A}"/>
              </a:ext>
            </a:extLst>
          </p:cNvPr>
          <p:cNvSpPr/>
          <p:nvPr/>
        </p:nvSpPr>
        <p:spPr>
          <a:xfrm>
            <a:off x="4790342" y="3587679"/>
            <a:ext cx="7097486" cy="1267657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Meat alternatives (like tofu) come from plants</a:t>
            </a:r>
          </a:p>
        </p:txBody>
      </p:sp>
    </p:spTree>
    <p:extLst>
      <p:ext uri="{BB962C8B-B14F-4D97-AF65-F5344CB8AC3E}">
        <p14:creationId xmlns:p14="http://schemas.microsoft.com/office/powerpoint/2010/main" val="255144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B02B-FCF2-4895-1BD6-58CBA0D7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Meat and alternative foods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A8E60-8174-F626-91D1-5109BFFFD017}"/>
              </a:ext>
            </a:extLst>
          </p:cNvPr>
          <p:cNvSpPr txBox="1"/>
          <p:nvPr/>
        </p:nvSpPr>
        <p:spPr>
          <a:xfrm>
            <a:off x="1589465" y="3357829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Beef cattle is used for beef (meat)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6A1C21-30EC-7EC4-B309-4F40D5AEF3A3}"/>
              </a:ext>
            </a:extLst>
          </p:cNvPr>
          <p:cNvSpPr txBox="1"/>
          <p:nvPr/>
        </p:nvSpPr>
        <p:spPr>
          <a:xfrm>
            <a:off x="1644900" y="6208902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Chickens are used for chicken (meat) and eggs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B3C97CB-2689-9EC7-98EC-60FEF95DFB68}"/>
              </a:ext>
            </a:extLst>
          </p:cNvPr>
          <p:cNvSpPr/>
          <p:nvPr/>
        </p:nvSpPr>
        <p:spPr>
          <a:xfrm>
            <a:off x="2883360" y="1996513"/>
            <a:ext cx="953708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37DD586-2DB6-35FF-0061-E88D7263B88A}"/>
              </a:ext>
            </a:extLst>
          </p:cNvPr>
          <p:cNvSpPr/>
          <p:nvPr/>
        </p:nvSpPr>
        <p:spPr>
          <a:xfrm>
            <a:off x="3083625" y="4874139"/>
            <a:ext cx="953708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74BF75-08A0-1508-1441-57E4520EC3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38" y="1112338"/>
            <a:ext cx="1904007" cy="2137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C21A5-6C40-45CC-7166-C27F591E17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921" y="1737916"/>
            <a:ext cx="1765072" cy="1201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40E82-03A2-F5A1-AF2A-F279C80FFA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483" y="1737916"/>
            <a:ext cx="1998356" cy="1325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E45945-A963-1ECC-92DF-AC3A71EB48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975129"/>
            <a:ext cx="1244996" cy="21323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9ADE2E-F1D6-A712-0C6F-7E7CAFACA2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515" y="4354609"/>
            <a:ext cx="1548478" cy="120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227193-66E7-9AF1-2BB3-899F58238F3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232" y="4187086"/>
            <a:ext cx="2086857" cy="12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98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5D293C-0641-A74A-1FC9-49665BC4E90D}"/>
              </a:ext>
            </a:extLst>
          </p:cNvPr>
          <p:cNvSpPr/>
          <p:nvPr/>
        </p:nvSpPr>
        <p:spPr>
          <a:xfrm>
            <a:off x="3541486" y="711199"/>
            <a:ext cx="4702628" cy="972457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Food from plants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A3B929-6DF1-D00A-96FC-3ED7A231BEB6}"/>
              </a:ext>
            </a:extLst>
          </p:cNvPr>
          <p:cNvSpPr/>
          <p:nvPr/>
        </p:nvSpPr>
        <p:spPr>
          <a:xfrm>
            <a:off x="432026" y="4802510"/>
            <a:ext cx="3141180" cy="84534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Wheat – used to make flour, bread and breakfast cereals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6F26FF-BCBD-35EA-55F1-88285623790A}"/>
              </a:ext>
            </a:extLst>
          </p:cNvPr>
          <p:cNvSpPr/>
          <p:nvPr/>
        </p:nvSpPr>
        <p:spPr>
          <a:xfrm>
            <a:off x="4461943" y="4822483"/>
            <a:ext cx="3141180" cy="84534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77439A-D85F-C512-5500-587827C070F6}"/>
              </a:ext>
            </a:extLst>
          </p:cNvPr>
          <p:cNvSpPr/>
          <p:nvPr/>
        </p:nvSpPr>
        <p:spPr>
          <a:xfrm>
            <a:off x="8376640" y="4827064"/>
            <a:ext cx="3141180" cy="84534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804A2B-E414-3FD4-C2A5-A03204A31E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26" y="2422124"/>
            <a:ext cx="3141180" cy="2013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59C01-4430-FCF2-1AD2-8D8A8AA9F6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943" y="2360463"/>
            <a:ext cx="3139636" cy="20754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CC97E2-30D8-EDFF-9354-E067305A19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640" y="2422124"/>
            <a:ext cx="3066394" cy="201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9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789063-2230-C5B3-DA7E-61D40096B0EA}"/>
              </a:ext>
            </a:extLst>
          </p:cNvPr>
          <p:cNvSpPr/>
          <p:nvPr/>
        </p:nvSpPr>
        <p:spPr>
          <a:xfrm>
            <a:off x="3541486" y="711199"/>
            <a:ext cx="4702628" cy="972457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Food from animals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EA4CBA-9DCA-868D-E4A8-DC7EE4F009F5}"/>
              </a:ext>
            </a:extLst>
          </p:cNvPr>
          <p:cNvSpPr/>
          <p:nvPr/>
        </p:nvSpPr>
        <p:spPr>
          <a:xfrm>
            <a:off x="164093" y="3996856"/>
            <a:ext cx="3141180" cy="84534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Dairy cow – produces milk for foods like milk, cheese, yoghurt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1FABF2-0845-DF11-DD0A-3B022B53D8B8}"/>
              </a:ext>
            </a:extLst>
          </p:cNvPr>
          <p:cNvSpPr/>
          <p:nvPr/>
        </p:nvSpPr>
        <p:spPr>
          <a:xfrm>
            <a:off x="4206865" y="3990041"/>
            <a:ext cx="3141180" cy="84534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Chickens – for chicken meat, eggs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996654-5D3B-37F4-B4A3-8E73F4538C66}"/>
              </a:ext>
            </a:extLst>
          </p:cNvPr>
          <p:cNvSpPr/>
          <p:nvPr/>
        </p:nvSpPr>
        <p:spPr>
          <a:xfrm>
            <a:off x="8244114" y="3996856"/>
            <a:ext cx="3141180" cy="84534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Beef cattle – for meat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47B0F7-4BFF-7AB4-5624-C0DA98DA58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00" y="2168610"/>
            <a:ext cx="2563366" cy="1627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2873BA-A452-F79B-0BED-262B730958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05" y="5176551"/>
            <a:ext cx="641841" cy="8644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77C76-D292-43D7-2DF9-41210EEB92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796" y="5448399"/>
            <a:ext cx="735316" cy="96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442551-EE9D-46F5-C6CD-09578EFD30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862" y="5074930"/>
            <a:ext cx="1054870" cy="10677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355FB0-DF37-5234-1CCA-2B13649116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865" y="5074930"/>
            <a:ext cx="1271737" cy="732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3388C4-1146-B2E4-1A42-E9EB37B8C34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036410"/>
            <a:ext cx="993254" cy="7712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B6E4B-C863-6D4C-DA27-600CE8440A1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114" y="5027250"/>
            <a:ext cx="854037" cy="5815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9FDF5F-5216-F851-ABB3-B8FC69A434E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585" y="5074930"/>
            <a:ext cx="1104653" cy="7327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39EFEB-85B5-496F-958F-5F348C88054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1620" y="2168610"/>
            <a:ext cx="1011669" cy="17327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753929-0DC5-0A2C-99BA-0E013711F0C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761" y="2200006"/>
            <a:ext cx="1476988" cy="165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81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49F65-1D5B-4118-2528-CEDD40C48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CD9F18-F657-5119-0B76-80C14AF6DA0E}"/>
              </a:ext>
            </a:extLst>
          </p:cNvPr>
          <p:cNvSpPr/>
          <p:nvPr/>
        </p:nvSpPr>
        <p:spPr>
          <a:xfrm>
            <a:off x="3541486" y="711199"/>
            <a:ext cx="4702628" cy="972457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Food from animals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15A278-A98B-C420-83FB-25CC34651E9F}"/>
              </a:ext>
            </a:extLst>
          </p:cNvPr>
          <p:cNvSpPr/>
          <p:nvPr/>
        </p:nvSpPr>
        <p:spPr>
          <a:xfrm>
            <a:off x="164093" y="3996856"/>
            <a:ext cx="3141180" cy="84534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Fish – for fish fillets, crumbed fish, canned fish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B0E28E-8622-69D8-E192-0E4FA7B748A5}"/>
              </a:ext>
            </a:extLst>
          </p:cNvPr>
          <p:cNvSpPr/>
          <p:nvPr/>
        </p:nvSpPr>
        <p:spPr>
          <a:xfrm>
            <a:off x="4206865" y="3990041"/>
            <a:ext cx="3141180" cy="84534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Pig – for meat (pork)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1465AC-0399-ECE7-18EF-EB4C4FEA4EAD}"/>
              </a:ext>
            </a:extLst>
          </p:cNvPr>
          <p:cNvSpPr/>
          <p:nvPr/>
        </p:nvSpPr>
        <p:spPr>
          <a:xfrm>
            <a:off x="8244114" y="3996856"/>
            <a:ext cx="3141180" cy="84534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Sheep – for meat and milk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7D9DC2-51F6-3FC6-F77C-7992371DF7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33" y="2689674"/>
            <a:ext cx="3138540" cy="9728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0461B8-91BE-A68A-7E28-93DCC6C90A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145" y="2125797"/>
            <a:ext cx="2704620" cy="1742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B5AB0B-648A-508B-FA9F-436DBD5262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295" y="2125797"/>
            <a:ext cx="2458818" cy="1742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FFB721-39E3-C3C8-2C6D-CB39269C97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33" y="5565003"/>
            <a:ext cx="1111958" cy="8234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FCEF9C-4C3D-BB93-49CC-A38EEAAB12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571" y="5176551"/>
            <a:ext cx="1209842" cy="12394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20722A-EBF1-298D-3F7F-141B50E9E6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970" y="5130115"/>
            <a:ext cx="1209841" cy="12583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307AF0-A207-1D3B-9F04-FA382D5971E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576" y="5176551"/>
            <a:ext cx="174885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92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A1BA9-75F5-4D65-A199-3CA20B5EB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23E389-10C1-A86A-DA70-B64F4D74E6F6}"/>
              </a:ext>
            </a:extLst>
          </p:cNvPr>
          <p:cNvSpPr/>
          <p:nvPr/>
        </p:nvSpPr>
        <p:spPr>
          <a:xfrm>
            <a:off x="2537254" y="711199"/>
            <a:ext cx="7117492" cy="972457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Are these from a plant or animal?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A3C540-B72E-B600-6925-8D6FD3BCCE3E}"/>
              </a:ext>
            </a:extLst>
          </p:cNvPr>
          <p:cNvSpPr/>
          <p:nvPr/>
        </p:nvSpPr>
        <p:spPr>
          <a:xfrm>
            <a:off x="391218" y="5475920"/>
            <a:ext cx="3141180" cy="84534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Eggs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BBA5E4-D7C3-802B-8447-90E0B1B74889}"/>
              </a:ext>
            </a:extLst>
          </p:cNvPr>
          <p:cNvSpPr/>
          <p:nvPr/>
        </p:nvSpPr>
        <p:spPr>
          <a:xfrm>
            <a:off x="4293951" y="5475920"/>
            <a:ext cx="3141180" cy="84534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Pears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D2C54C-6F89-6438-1E97-6D4CEFD57CE5}"/>
              </a:ext>
            </a:extLst>
          </p:cNvPr>
          <p:cNvSpPr/>
          <p:nvPr/>
        </p:nvSpPr>
        <p:spPr>
          <a:xfrm>
            <a:off x="8196684" y="5475920"/>
            <a:ext cx="3141180" cy="84534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C046123-01E4-951D-6F5B-E88C56F93AF0}"/>
              </a:ext>
            </a:extLst>
          </p:cNvPr>
          <p:cNvSpPr/>
          <p:nvPr/>
        </p:nvSpPr>
        <p:spPr>
          <a:xfrm>
            <a:off x="662445" y="2191414"/>
            <a:ext cx="2598726" cy="54771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Animal (chickens)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29087D-B0F5-5D68-9D8A-D7E7FC634284}"/>
              </a:ext>
            </a:extLst>
          </p:cNvPr>
          <p:cNvSpPr/>
          <p:nvPr/>
        </p:nvSpPr>
        <p:spPr>
          <a:xfrm>
            <a:off x="4985905" y="2189820"/>
            <a:ext cx="1738176" cy="54771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905C018-2E18-2F81-89DD-EA9DDBD1CA82}"/>
              </a:ext>
            </a:extLst>
          </p:cNvPr>
          <p:cNvSpPr/>
          <p:nvPr/>
        </p:nvSpPr>
        <p:spPr>
          <a:xfrm>
            <a:off x="8785658" y="2189820"/>
            <a:ext cx="1738176" cy="54771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Plant (mainly wheat)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AFA03A-3573-7D76-3EB4-3FEFF1D7E5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50" y="3303925"/>
            <a:ext cx="2473927" cy="1425421"/>
          </a:xfrm>
          <a:prstGeom prst="rect">
            <a:avLst/>
          </a:prstGeom>
        </p:spPr>
      </p:pic>
      <p:pic>
        <p:nvPicPr>
          <p:cNvPr id="18" name="Picture 17" descr="green pears on white">
            <a:extLst>
              <a:ext uri="{FF2B5EF4-FFF2-40B4-BE49-F238E27FC236}">
                <a16:creationId xmlns:a16="http://schemas.microsoft.com/office/drawing/2014/main" id="{8862ADC0-E17E-CB8F-3459-1483830296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5605" y="3243698"/>
            <a:ext cx="1218776" cy="16761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DC089E-7C37-24B2-128D-3C64FCFCF9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548" y="3361741"/>
            <a:ext cx="1811451" cy="16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1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070CA-D3DA-8697-DD75-08610EE15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20533D-6043-CF1D-FDFA-796F8BE2EA3C}"/>
              </a:ext>
            </a:extLst>
          </p:cNvPr>
          <p:cNvSpPr/>
          <p:nvPr/>
        </p:nvSpPr>
        <p:spPr>
          <a:xfrm>
            <a:off x="2537254" y="711199"/>
            <a:ext cx="7117492" cy="972457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Are these from a plant or animal?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B2D12C-1BF0-0112-3734-2A0D40A8D9EA}"/>
              </a:ext>
            </a:extLst>
          </p:cNvPr>
          <p:cNvSpPr/>
          <p:nvPr/>
        </p:nvSpPr>
        <p:spPr>
          <a:xfrm>
            <a:off x="391218" y="5475920"/>
            <a:ext cx="3141180" cy="84534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8DD4D5-2030-CC1C-F932-A6AD77714B45}"/>
              </a:ext>
            </a:extLst>
          </p:cNvPr>
          <p:cNvSpPr/>
          <p:nvPr/>
        </p:nvSpPr>
        <p:spPr>
          <a:xfrm>
            <a:off x="4293951" y="5475920"/>
            <a:ext cx="3141180" cy="84534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Potato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4EA189-6E8C-DF07-8971-1E3380B8E04C}"/>
              </a:ext>
            </a:extLst>
          </p:cNvPr>
          <p:cNvSpPr/>
          <p:nvPr/>
        </p:nvSpPr>
        <p:spPr>
          <a:xfrm>
            <a:off x="8196684" y="5475920"/>
            <a:ext cx="3141180" cy="84534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Honey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7AAD802-966E-C737-3BF0-933FF704BD54}"/>
              </a:ext>
            </a:extLst>
          </p:cNvPr>
          <p:cNvSpPr/>
          <p:nvPr/>
        </p:nvSpPr>
        <p:spPr>
          <a:xfrm>
            <a:off x="662445" y="2191414"/>
            <a:ext cx="2598726" cy="54771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Animal (dairy cow)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3457EA-9D0C-32B9-6268-1180E4AFF123}"/>
              </a:ext>
            </a:extLst>
          </p:cNvPr>
          <p:cNvSpPr/>
          <p:nvPr/>
        </p:nvSpPr>
        <p:spPr>
          <a:xfrm>
            <a:off x="4985905" y="2189820"/>
            <a:ext cx="1738176" cy="54771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C0A6A0B-6F63-252A-18B0-997E1F8AAC58}"/>
              </a:ext>
            </a:extLst>
          </p:cNvPr>
          <p:cNvSpPr/>
          <p:nvPr/>
        </p:nvSpPr>
        <p:spPr>
          <a:xfrm>
            <a:off x="8785658" y="2189820"/>
            <a:ext cx="1738176" cy="547714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Animal (made by bees)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6F92E-9441-9FEC-1ABA-050B62E58C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988" y="3361741"/>
            <a:ext cx="1811450" cy="1833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2C7FF-222A-341F-10B6-18259906C0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858" y="3368284"/>
            <a:ext cx="2589476" cy="1677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9C1F09-BCD8-ADA7-03D0-37067C5997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466" y="3368284"/>
            <a:ext cx="1006560" cy="16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151EA-CA38-41A5-7963-6DF26878C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Australian Guide to Healthy Eating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4C30B-88FD-2F62-509E-4CC633D2F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183" y="1284335"/>
            <a:ext cx="3964711" cy="5105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06C4F2-1CFE-AFD4-FF70-07066478C8FE}"/>
              </a:ext>
            </a:extLst>
          </p:cNvPr>
          <p:cNvSpPr txBox="1"/>
          <p:nvPr/>
        </p:nvSpPr>
        <p:spPr>
          <a:xfrm>
            <a:off x="334851" y="1983346"/>
            <a:ext cx="4430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Let’s link this to the Australian Guide to Healthy Eating.</a:t>
            </a:r>
          </a:p>
        </p:txBody>
      </p:sp>
    </p:spTree>
    <p:extLst>
      <p:ext uri="{BB962C8B-B14F-4D97-AF65-F5344CB8AC3E}">
        <p14:creationId xmlns:p14="http://schemas.microsoft.com/office/powerpoint/2010/main" val="397588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D58E24-B661-EE74-95CF-545C07AF9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02" y="1020977"/>
            <a:ext cx="3804193" cy="48836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667B98-2618-3F5F-40B5-D997E3BE27B8}"/>
              </a:ext>
            </a:extLst>
          </p:cNvPr>
          <p:cNvSpPr/>
          <p:nvPr/>
        </p:nvSpPr>
        <p:spPr>
          <a:xfrm>
            <a:off x="4665801" y="1374205"/>
            <a:ext cx="7097486" cy="972457"/>
          </a:xfrm>
          <a:prstGeom prst="roundRect">
            <a:avLst/>
          </a:prstGeom>
          <a:solidFill>
            <a:srgbClr val="F0A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Grain foods come from plants</a:t>
            </a:r>
          </a:p>
        </p:txBody>
      </p:sp>
    </p:spTree>
    <p:extLst>
      <p:ext uri="{BB962C8B-B14F-4D97-AF65-F5344CB8AC3E}">
        <p14:creationId xmlns:p14="http://schemas.microsoft.com/office/powerpoint/2010/main" val="237252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F75BA-EBC3-0327-E999-A53BEB0E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Grain foods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CEB85-FA07-60CF-C9C9-2023B0202F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12" y="1379681"/>
            <a:ext cx="2953726" cy="1893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94356-8E4B-7FEA-FDF6-8100FF2A2D66}"/>
              </a:ext>
            </a:extLst>
          </p:cNvPr>
          <p:cNvSpPr txBox="1"/>
          <p:nvPr/>
        </p:nvSpPr>
        <p:spPr>
          <a:xfrm>
            <a:off x="1589465" y="3357829"/>
            <a:ext cx="564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Wheat is used to make bread, breakfast cereal, pasta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2A54A6-5446-CDF8-F58B-C4AD5483947A}"/>
              </a:ext>
            </a:extLst>
          </p:cNvPr>
          <p:cNvSpPr txBox="1"/>
          <p:nvPr/>
        </p:nvSpPr>
        <p:spPr>
          <a:xfrm>
            <a:off x="1644900" y="6208902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Oats are used to make porridge and muesli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AF57E81-1798-A1EE-F504-6A1357B7C0E1}"/>
              </a:ext>
            </a:extLst>
          </p:cNvPr>
          <p:cNvSpPr/>
          <p:nvPr/>
        </p:nvSpPr>
        <p:spPr>
          <a:xfrm>
            <a:off x="3541019" y="2086377"/>
            <a:ext cx="953708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D8819BD-1583-CD4B-3868-076ACF17EDEB}"/>
              </a:ext>
            </a:extLst>
          </p:cNvPr>
          <p:cNvSpPr/>
          <p:nvPr/>
        </p:nvSpPr>
        <p:spPr>
          <a:xfrm>
            <a:off x="3644721" y="5059293"/>
            <a:ext cx="1088868" cy="4671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079D6-9D30-0C4A-EF7E-2CA73A929C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588" y="1508920"/>
            <a:ext cx="1759725" cy="1629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964EFF-9660-119B-2FE0-0AB45C3E42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165" y="1722085"/>
            <a:ext cx="1755662" cy="1325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BD67B1-48DC-E556-9732-AF3D1CE248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896" y="1746526"/>
            <a:ext cx="1977645" cy="13011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8C06B7-9A37-76BA-523D-493636B547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312" y="3861422"/>
            <a:ext cx="2953726" cy="1953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767FC3-E803-DF49-045D-C31B5D71485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272" y="4121542"/>
            <a:ext cx="2704631" cy="16583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D4571A-2ED0-BBD3-2032-E9CB812DA1F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586" y="4513399"/>
            <a:ext cx="2514921" cy="130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53164"/>
      </p:ext>
    </p:extLst>
  </p:cSld>
  <p:clrMapOvr>
    <a:masterClrMapping/>
  </p:clrMapOvr>
</p:sld>
</file>

<file path=ppt/theme/theme1.xml><?xml version="1.0" encoding="utf-8"?>
<a:theme xmlns:a="http://schemas.openxmlformats.org/drawingml/2006/main" name="FN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</TotalTime>
  <Words>414</Words>
  <Application>Microsoft Office PowerPoint</Application>
  <PresentationFormat>Widescreen</PresentationFormat>
  <Paragraphs>92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FNRP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Australian Guide to Healthy Eating</vt:lpstr>
      <vt:lpstr>PowerPoint Presentation</vt:lpstr>
      <vt:lpstr>Grain foods</vt:lpstr>
      <vt:lpstr>PowerPoint Presentation</vt:lpstr>
      <vt:lpstr>Vegetables</vt:lpstr>
      <vt:lpstr>PowerPoint Presentation</vt:lpstr>
      <vt:lpstr>Fruit</vt:lpstr>
      <vt:lpstr>PowerPoint Presentation</vt:lpstr>
      <vt:lpstr>Dairy and alternative foods</vt:lpstr>
      <vt:lpstr>PowerPoint Presentation</vt:lpstr>
      <vt:lpstr>Meat and alternative foods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Editor</dc:creator>
  <cp:lastModifiedBy>Editor</cp:lastModifiedBy>
  <cp:revision>1</cp:revision>
  <dcterms:created xsi:type="dcterms:W3CDTF">2025-08-22T04:51:00Z</dcterms:created>
  <dcterms:modified xsi:type="dcterms:W3CDTF">2025-10-28T08:59:11Z</dcterms:modified>
</cp:coreProperties>
</file>