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4" r:id="rId2"/>
    <p:sldId id="346" r:id="rId3"/>
    <p:sldId id="347" r:id="rId4"/>
    <p:sldId id="348" r:id="rId5"/>
    <p:sldId id="349" r:id="rId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AD4DE-FA1B-4E57-AFC3-814B493D3974}" v="1" dt="2025-12-04T22:26:57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81235" autoAdjust="0"/>
  </p:normalViewPr>
  <p:slideViewPr>
    <p:cSldViewPr snapToGrid="0">
      <p:cViewPr varScale="1">
        <p:scale>
          <a:sx n="55" d="100"/>
          <a:sy n="55" d="100"/>
        </p:scale>
        <p:origin x="576" y="27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a Craig" userId="b403983d7592b689" providerId="LiveId" clId="{B3B75DA0-8123-49D9-A973-119B14C712D1}"/>
    <pc:docChg chg="undo custSel addSld delSld modSld">
      <pc:chgData name="Peta Craig" userId="b403983d7592b689" providerId="LiveId" clId="{B3B75DA0-8123-49D9-A973-119B14C712D1}" dt="2025-12-04T22:26:57.945" v="227"/>
      <pc:docMkLst>
        <pc:docMk/>
      </pc:docMkLst>
      <pc:sldChg chg="addSp delSp modSp mod delAnim modAnim modNotesTx">
        <pc:chgData name="Peta Craig" userId="b403983d7592b689" providerId="LiveId" clId="{B3B75DA0-8123-49D9-A973-119B14C712D1}" dt="2025-12-04T22:26:57.945" v="227"/>
        <pc:sldMkLst>
          <pc:docMk/>
          <pc:sldMk cId="2566242109" sldId="347"/>
        </pc:sldMkLst>
        <pc:picChg chg="add mod">
          <ac:chgData name="Peta Craig" userId="b403983d7592b689" providerId="LiveId" clId="{B3B75DA0-8123-49D9-A973-119B14C712D1}" dt="2025-12-04T22:26:57.945" v="227"/>
          <ac:picMkLst>
            <pc:docMk/>
            <pc:sldMk cId="2566242109" sldId="347"/>
            <ac:picMk id="3" creationId="{62E60D8C-302A-B0E4-6F53-AFF01E5BE16B}"/>
          </ac:picMkLst>
        </pc:picChg>
        <pc:picChg chg="del">
          <ac:chgData name="Peta Craig" userId="b403983d7592b689" providerId="LiveId" clId="{B3B75DA0-8123-49D9-A973-119B14C712D1}" dt="2025-12-04T22:26:57.467" v="226" actId="478"/>
          <ac:picMkLst>
            <pc:docMk/>
            <pc:sldMk cId="2566242109" sldId="347"/>
            <ac:picMk id="4" creationId="{99A936C4-AC01-F281-3BC7-A2E5941677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2DE478F-2FF3-4CE5-870E-410DFEEBFFD3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EB77E40-D0E8-4874-BAFC-253CC826BD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8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77E40-D0E8-4874-BAFC-253CC826BD6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87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Machines are used to transport sheep and cut up the meat ready for the supermarket.</a:t>
            </a:r>
          </a:p>
          <a:p>
            <a:pPr defTabSz="966155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155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and ChatGPT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77E40-D0E8-4874-BAFC-253CC826BD6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33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[2.39]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77E40-D0E8-4874-BAFC-253CC826BD6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17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There are lots of steps that use different equipment to bring milk from the farm to the supermarket. This is a simplified flowchart of what was shown in the video. </a:t>
            </a:r>
          </a:p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Dairy cows are kept on a farm where they are given different food to help them produce milk.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 cows are milked by farmers in sheds on the farm.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 milk is pumped into a milk tank and transported to the nearest processing plant.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 testing process is to ensure there is no harmful bacteria and has the right level of nutrients.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 milk is pasteurised where it is heated at high temperatures to remove any harmful bacteria.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 milk is homogenised, which evenly distribute the fat globules (otherwise the fat would sit on top of the milk).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 milk is put into containers and transported to the shops for us to buy.</a:t>
            </a:r>
          </a:p>
          <a:p>
            <a:pPr marL="241539" indent="-241539">
              <a:buAutoNum type="arabicPeriod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It can also be made into other products, like cheese, yoghurt and custard.</a:t>
            </a:r>
          </a:p>
          <a:p>
            <a:pPr marL="241539" indent="-241539">
              <a:buAutoNum type="arabicPeriod"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155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Some images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77E40-D0E8-4874-BAFC-253CC826BD6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01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4E458-4CA7-47C8-5008-BC4D2586C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40AA9-A1E2-5B6F-F81C-9E5B76B3D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6858F-622B-B4EC-B979-D3E717011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There are lots of steps that use different equipment to bring wheat from the farm, to make bread, to then appear at the shops. </a:t>
            </a:r>
          </a:p>
          <a:p>
            <a:pPr defTabSz="966155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155"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Some images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155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C755-A13F-EDC5-E339-C799D353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77E40-D0E8-4874-BAFC-253CC826BD6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32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7F0D-D387-5BAC-C8F2-FB0555871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5294"/>
            <a:ext cx="9144000" cy="99018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3CA4-7833-D786-52E4-AA6D65BF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FD536-B77E-DE5A-B6F6-0366234F3C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 and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7A23A3-F901-9CB3-9E4C-BE56FCAA4E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789464"/>
            <a:ext cx="10515600" cy="84908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3C7F0-93B9-BB4E-A9D8-82C8FF45F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7F49400-C314-3677-9E10-67C8C47E66D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61495" y="708822"/>
            <a:ext cx="10515600" cy="164385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style: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8DF6B3A-8AF3-AAB8-37CD-F0BAB0F01F4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780063"/>
            <a:ext cx="10515600" cy="2460939"/>
          </a:xfrm>
        </p:spPr>
        <p:txBody>
          <a:bodyPr>
            <a:normAutofit/>
          </a:bodyPr>
          <a:lstStyle>
            <a:lvl1pPr marL="571500" marR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Master text style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295-764E-0CC6-7AB6-21BCA1B9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8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42A19-221D-63EE-C80C-7E134734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623371"/>
          </a:xfrm>
          <a:prstGeom prst="rect">
            <a:avLst/>
          </a:prstGeom>
        </p:spPr>
        <p:txBody>
          <a:bodyPr>
            <a:normAutofit/>
          </a:bodyPr>
          <a:lstStyle>
            <a:lvl1pPr marL="540000" indent="-540000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053F8-B7B8-EFFC-98F1-CC27658E3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295-764E-0CC6-7AB6-21BCA1B9E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188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053F8-B7B8-EFFC-98F1-CC27658E3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BEEFA-94E5-2732-9E50-038B8E1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8E7D0-7EE8-5FED-52F5-29233B92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EC90F-855B-E58E-DCCF-12E86C62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52E619-6C9A-45D5-B98D-5340884A753A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C89B0-6D05-41F2-8B62-3BDB552A7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1E7D-3D91-22D2-51F2-B9333CADF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63CEF6-8AF9-4426-A973-EB9C19BD59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57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O9RXavMVk8?start=67&amp;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B303-CD7E-0AB1-8747-2A788C9A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Food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1122-1D32-E705-C302-DAEBAABD1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food that is reared (animals) or grown (like fruits and vegetables), are processed.</a:t>
            </a:r>
          </a:p>
          <a:p>
            <a:r>
              <a:rPr lang="en-US" dirty="0"/>
              <a:t>Some foods are processed more than others.</a:t>
            </a:r>
          </a:p>
          <a:p>
            <a:r>
              <a:rPr lang="en-US" dirty="0"/>
              <a:t>Different equipment is used when processing food.</a:t>
            </a:r>
          </a:p>
        </p:txBody>
      </p:sp>
    </p:spTree>
    <p:extLst>
      <p:ext uri="{BB962C8B-B14F-4D97-AF65-F5344CB8AC3E}">
        <p14:creationId xmlns:p14="http://schemas.microsoft.com/office/powerpoint/2010/main" val="207779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1631-854F-BC3C-465E-A1C2538C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Grilled lamb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9701EC-93EE-2E0F-C95E-D42DEC3D4261}"/>
              </a:ext>
            </a:extLst>
          </p:cNvPr>
          <p:cNvSpPr/>
          <p:nvPr/>
        </p:nvSpPr>
        <p:spPr>
          <a:xfrm>
            <a:off x="294955" y="4868390"/>
            <a:ext cx="3226876" cy="687857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lamb is reared on a farm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35290E-7115-F2B8-D563-366ED8B7B2C7}"/>
              </a:ext>
            </a:extLst>
          </p:cNvPr>
          <p:cNvSpPr/>
          <p:nvPr/>
        </p:nvSpPr>
        <p:spPr>
          <a:xfrm>
            <a:off x="4477062" y="4868391"/>
            <a:ext cx="3226876" cy="687857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lamb is processed to get different cuts of meat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0DCE3D-329A-247A-C80E-2D119C0A1B4E}"/>
              </a:ext>
            </a:extLst>
          </p:cNvPr>
          <p:cNvSpPr/>
          <p:nvPr/>
        </p:nvSpPr>
        <p:spPr>
          <a:xfrm>
            <a:off x="8318424" y="4896277"/>
            <a:ext cx="3226876" cy="687857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 then cook this to eat as a meal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A75AF08-0A76-86A9-59F0-9D4EB2CCE1E8}"/>
              </a:ext>
            </a:extLst>
          </p:cNvPr>
          <p:cNvSpPr/>
          <p:nvPr/>
        </p:nvSpPr>
        <p:spPr>
          <a:xfrm>
            <a:off x="4062103" y="3371043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F21E1E-B889-EBE0-AEB7-843A3E8086FB}"/>
              </a:ext>
            </a:extLst>
          </p:cNvPr>
          <p:cNvSpPr/>
          <p:nvPr/>
        </p:nvSpPr>
        <p:spPr>
          <a:xfrm>
            <a:off x="7539621" y="3371043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91AB7-0900-E216-E249-0D6A6AF6CE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61" y="2289113"/>
            <a:ext cx="2872787" cy="2035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93D3C-9E62-5500-443B-5353E9DF92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289" y="2289113"/>
            <a:ext cx="2534289" cy="1825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8E08D-C962-884E-F5AB-4255484CA3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56" y="2268691"/>
            <a:ext cx="2225488" cy="20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4555-6C1A-1346-1613-22F97928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Milk from the farm to the supermarket</a:t>
            </a:r>
          </a:p>
        </p:txBody>
      </p:sp>
      <p:pic>
        <p:nvPicPr>
          <p:cNvPr id="3" name="Online Media 2" title="How It's Made: Milk">
            <a:hlinkClick r:id="" action="ppaction://media"/>
            <a:extLst>
              <a:ext uri="{FF2B5EF4-FFF2-40B4-BE49-F238E27FC236}">
                <a16:creationId xmlns:a16="http://schemas.microsoft.com/office/drawing/2014/main" id="{62E60D8C-302A-B0E4-6F53-AFF01E5BE1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5741" y="1295021"/>
            <a:ext cx="8759310" cy="49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DF4F-9283-9DD2-43DF-55E5BAED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8"/>
            <a:ext cx="10515600" cy="926757"/>
          </a:xfrm>
        </p:spPr>
        <p:txBody>
          <a:bodyPr/>
          <a:lstStyle/>
          <a:p>
            <a:r>
              <a:rPr lang="en-AU" dirty="0"/>
              <a:t>Bottled milk: farm to supermarket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128A36-C2A0-E5A5-9C31-D6B13F7E1A50}"/>
              </a:ext>
            </a:extLst>
          </p:cNvPr>
          <p:cNvSpPr/>
          <p:nvPr/>
        </p:nvSpPr>
        <p:spPr>
          <a:xfrm>
            <a:off x="93425" y="2287593"/>
            <a:ext cx="2525518" cy="373311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1. The dairy cows are kept on a farm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F85F3C-4473-4EE0-8625-0C3D2F4E1E89}"/>
              </a:ext>
            </a:extLst>
          </p:cNvPr>
          <p:cNvSpPr/>
          <p:nvPr/>
        </p:nvSpPr>
        <p:spPr>
          <a:xfrm>
            <a:off x="3324046" y="2308006"/>
            <a:ext cx="2761646" cy="399067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2. The cows are milked on the farm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CF5D88-A19A-8D55-72EF-D2DE6A4EB7B1}"/>
              </a:ext>
            </a:extLst>
          </p:cNvPr>
          <p:cNvSpPr/>
          <p:nvPr/>
        </p:nvSpPr>
        <p:spPr>
          <a:xfrm>
            <a:off x="10032642" y="2707073"/>
            <a:ext cx="1822836" cy="351333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4. The milk is tested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484B97F-AAC4-DDEA-9B18-6C788614CE89}"/>
              </a:ext>
            </a:extLst>
          </p:cNvPr>
          <p:cNvSpPr/>
          <p:nvPr/>
        </p:nvSpPr>
        <p:spPr>
          <a:xfrm>
            <a:off x="2271805" y="1382154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CEB433-3C90-AC69-8E48-493CEAB50C0C}"/>
              </a:ext>
            </a:extLst>
          </p:cNvPr>
          <p:cNvSpPr/>
          <p:nvPr/>
        </p:nvSpPr>
        <p:spPr>
          <a:xfrm>
            <a:off x="6189687" y="1422309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E7D62CE-3D97-EA67-2321-7ED7672E257C}"/>
              </a:ext>
            </a:extLst>
          </p:cNvPr>
          <p:cNvSpPr/>
          <p:nvPr/>
        </p:nvSpPr>
        <p:spPr>
          <a:xfrm rot="5400000">
            <a:off x="10625160" y="3321079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027F4C-1A18-2560-A512-67927BFED44F}"/>
              </a:ext>
            </a:extLst>
          </p:cNvPr>
          <p:cNvSpPr/>
          <p:nvPr/>
        </p:nvSpPr>
        <p:spPr>
          <a:xfrm>
            <a:off x="6546427" y="2361662"/>
            <a:ext cx="2443027" cy="457738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3. Tankers transport the milk to processing plant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05BA57-537E-5B6A-7FDD-0D649ED2DC65}"/>
              </a:ext>
            </a:extLst>
          </p:cNvPr>
          <p:cNvSpPr/>
          <p:nvPr/>
        </p:nvSpPr>
        <p:spPr>
          <a:xfrm>
            <a:off x="9174328" y="1467028"/>
            <a:ext cx="53177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16D7EA-7DC5-EE8F-EB9A-82C2276E52FB}"/>
              </a:ext>
            </a:extLst>
          </p:cNvPr>
          <p:cNvSpPr/>
          <p:nvPr/>
        </p:nvSpPr>
        <p:spPr>
          <a:xfrm>
            <a:off x="9543244" y="5937701"/>
            <a:ext cx="2392729" cy="527493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5. The milk is pasteurised (heat treated)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BF133C-D687-1250-648D-D2507C398749}"/>
              </a:ext>
            </a:extLst>
          </p:cNvPr>
          <p:cNvSpPr/>
          <p:nvPr/>
        </p:nvSpPr>
        <p:spPr>
          <a:xfrm rot="10800000">
            <a:off x="9174328" y="4640410"/>
            <a:ext cx="53177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D9E5F6-A438-1341-4E43-3418226243FA}"/>
              </a:ext>
            </a:extLst>
          </p:cNvPr>
          <p:cNvSpPr/>
          <p:nvPr/>
        </p:nvSpPr>
        <p:spPr>
          <a:xfrm>
            <a:off x="6670736" y="5966534"/>
            <a:ext cx="2392729" cy="527493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6. The milk is homogenised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945CD80-9273-8E5B-C2E0-4D35D938612B}"/>
              </a:ext>
            </a:extLst>
          </p:cNvPr>
          <p:cNvSpPr/>
          <p:nvPr/>
        </p:nvSpPr>
        <p:spPr>
          <a:xfrm rot="9834894">
            <a:off x="5220752" y="5370259"/>
            <a:ext cx="75353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C8702E8-F412-A55F-78BC-E6C1ED21D569}"/>
              </a:ext>
            </a:extLst>
          </p:cNvPr>
          <p:cNvSpPr/>
          <p:nvPr/>
        </p:nvSpPr>
        <p:spPr>
          <a:xfrm rot="12033925">
            <a:off x="5294462" y="4519257"/>
            <a:ext cx="75353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4B43FB-BBD7-8B67-57F0-770BD2ED2532}"/>
              </a:ext>
            </a:extLst>
          </p:cNvPr>
          <p:cNvSpPr/>
          <p:nvPr/>
        </p:nvSpPr>
        <p:spPr>
          <a:xfrm>
            <a:off x="272169" y="3429000"/>
            <a:ext cx="1448747" cy="768097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7. The milk is put in containers and transported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D663C62-4EFF-187C-B0AB-1377F0C69F13}"/>
              </a:ext>
            </a:extLst>
          </p:cNvPr>
          <p:cNvSpPr/>
          <p:nvPr/>
        </p:nvSpPr>
        <p:spPr>
          <a:xfrm>
            <a:off x="131294" y="6318360"/>
            <a:ext cx="5561167" cy="351333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8. Milk can also be used to make cheese, yoghurt and custard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C8A278A-4915-3780-E66F-FC1B4BA09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67" y="1099305"/>
            <a:ext cx="1476359" cy="9374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041A4F-F051-DE10-36E9-E378C44FBA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420" y="997095"/>
            <a:ext cx="1850649" cy="1183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67213F-5FCD-BE44-0FE8-0E428929E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780" y="997095"/>
            <a:ext cx="1702057" cy="118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A252AF-68B5-66FD-7418-07DE728B55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7159" y="995593"/>
            <a:ext cx="1833801" cy="15416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B5113B-7227-82CC-B425-7F0038C28F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642" y="3987401"/>
            <a:ext cx="2039026" cy="16573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D3F056-52C8-598E-BEC9-78051FB3A8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588" y="4038601"/>
            <a:ext cx="2039026" cy="17430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A6576D-295A-B114-6716-3D86220010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457" y="2988076"/>
            <a:ext cx="2889266" cy="17940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51A58A-2CFE-7BB3-7233-E64CDEC58C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5" y="5126435"/>
            <a:ext cx="830392" cy="840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C24401-8643-C492-D2C6-49A0126F6B1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062" y="5131155"/>
            <a:ext cx="663526" cy="8429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CC4AC0-4D0A-3F89-5862-F947B63BD4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65" y="5131155"/>
            <a:ext cx="945937" cy="8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BFC44-4DB7-9DFA-5716-50DB539D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E1CB-4920-0367-DA34-55F90046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8"/>
            <a:ext cx="10515600" cy="926757"/>
          </a:xfrm>
        </p:spPr>
        <p:txBody>
          <a:bodyPr/>
          <a:lstStyle/>
          <a:p>
            <a:r>
              <a:rPr lang="en-AU" dirty="0"/>
              <a:t>Bread: farm to supermarket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5FAAA3-E2E5-F500-E7C5-4110F269AF03}"/>
              </a:ext>
            </a:extLst>
          </p:cNvPr>
          <p:cNvSpPr/>
          <p:nvPr/>
        </p:nvSpPr>
        <p:spPr>
          <a:xfrm>
            <a:off x="93425" y="2287593"/>
            <a:ext cx="2178380" cy="373311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1. Wheat grown on a farm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DB8E87-CB81-F4C7-0454-13BABBC8235B}"/>
              </a:ext>
            </a:extLst>
          </p:cNvPr>
          <p:cNvSpPr/>
          <p:nvPr/>
        </p:nvSpPr>
        <p:spPr>
          <a:xfrm>
            <a:off x="3319224" y="2381062"/>
            <a:ext cx="2776776" cy="457738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2. The wheat is harvested with equipment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FC3257-3128-6A87-FACE-574BF856578A}"/>
              </a:ext>
            </a:extLst>
          </p:cNvPr>
          <p:cNvSpPr/>
          <p:nvPr/>
        </p:nvSpPr>
        <p:spPr>
          <a:xfrm>
            <a:off x="9807796" y="2545167"/>
            <a:ext cx="2039026" cy="457738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4. The wheat is milled into flour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82DAEE-5B67-3C09-637A-B0E7A6744C93}"/>
              </a:ext>
            </a:extLst>
          </p:cNvPr>
          <p:cNvSpPr/>
          <p:nvPr/>
        </p:nvSpPr>
        <p:spPr>
          <a:xfrm>
            <a:off x="2444803" y="1382154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A5C9BAD-D8D0-5C77-9C52-93D168AAE2E5}"/>
              </a:ext>
            </a:extLst>
          </p:cNvPr>
          <p:cNvSpPr/>
          <p:nvPr/>
        </p:nvSpPr>
        <p:spPr>
          <a:xfrm>
            <a:off x="5917834" y="1422309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251094D-C029-6EDD-B5C8-3065AA1ADDE9}"/>
              </a:ext>
            </a:extLst>
          </p:cNvPr>
          <p:cNvSpPr/>
          <p:nvPr/>
        </p:nvSpPr>
        <p:spPr>
          <a:xfrm rot="5400000">
            <a:off x="10625160" y="3321079"/>
            <a:ext cx="657901" cy="331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547032-8BFE-DE54-0AB9-D2203161BCF9}"/>
              </a:ext>
            </a:extLst>
          </p:cNvPr>
          <p:cNvSpPr/>
          <p:nvPr/>
        </p:nvSpPr>
        <p:spPr>
          <a:xfrm>
            <a:off x="6546427" y="2361662"/>
            <a:ext cx="2443027" cy="457738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3. The wheat is transported to a flour mill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151121D-C1DF-FF83-0915-390BF7F74A60}"/>
              </a:ext>
            </a:extLst>
          </p:cNvPr>
          <p:cNvSpPr/>
          <p:nvPr/>
        </p:nvSpPr>
        <p:spPr>
          <a:xfrm>
            <a:off x="9136213" y="1467028"/>
            <a:ext cx="53177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FF7211-8092-48C2-84A1-FFF5B9A2A053}"/>
              </a:ext>
            </a:extLst>
          </p:cNvPr>
          <p:cNvSpPr/>
          <p:nvPr/>
        </p:nvSpPr>
        <p:spPr>
          <a:xfrm>
            <a:off x="9543244" y="5937701"/>
            <a:ext cx="2392729" cy="527493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5. The flour is transported to a bakery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B257E5B-241A-6CC2-C3BA-4449F1E708C4}"/>
              </a:ext>
            </a:extLst>
          </p:cNvPr>
          <p:cNvSpPr/>
          <p:nvPr/>
        </p:nvSpPr>
        <p:spPr>
          <a:xfrm rot="10800000">
            <a:off x="9022390" y="4640410"/>
            <a:ext cx="53177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8BE8918-F32B-53FE-5A01-FE5B6E6022A8}"/>
              </a:ext>
            </a:extLst>
          </p:cNvPr>
          <p:cNvSpPr/>
          <p:nvPr/>
        </p:nvSpPr>
        <p:spPr>
          <a:xfrm>
            <a:off x="6344298" y="5937701"/>
            <a:ext cx="2392729" cy="527493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6. The flour is mixed with other ingredients to make bread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B8996D1-02DE-966E-0C88-013F0DBC6DA2}"/>
              </a:ext>
            </a:extLst>
          </p:cNvPr>
          <p:cNvSpPr/>
          <p:nvPr/>
        </p:nvSpPr>
        <p:spPr>
          <a:xfrm>
            <a:off x="241051" y="4382887"/>
            <a:ext cx="1448747" cy="768097"/>
          </a:xfrm>
          <a:prstGeom prst="roundRect">
            <a:avLst/>
          </a:prstGeom>
          <a:solidFill>
            <a:srgbClr val="F0A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7. The bread is transported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8C44462-F68E-4182-DF1E-5EA9DB806040}"/>
              </a:ext>
            </a:extLst>
          </p:cNvPr>
          <p:cNvSpPr/>
          <p:nvPr/>
        </p:nvSpPr>
        <p:spPr>
          <a:xfrm rot="10800000">
            <a:off x="5331332" y="4640410"/>
            <a:ext cx="531774" cy="351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2F24B84-BDDD-2DD2-B63B-56F279CD7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54" y="950324"/>
            <a:ext cx="1864493" cy="11952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3576490-79F2-6E6F-1FBF-66EF1C283B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874" y="950324"/>
            <a:ext cx="1994094" cy="12370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D5DB32F-8EAE-24F7-EDE6-6EB996B218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173" y="963254"/>
            <a:ext cx="2201854" cy="11952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81C809-D690-F53D-C94C-61903BCF7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899" y="798922"/>
            <a:ext cx="2048867" cy="138842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7DD6858-20C2-6B87-64FE-BFB3BFB18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529" y="4038601"/>
            <a:ext cx="2188987" cy="14566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2C51D77-BDF9-5409-009F-F3C0A8A286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141" y="4038601"/>
            <a:ext cx="2563045" cy="145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03E6F6A-7B60-E645-5CAD-B9ECE6E0034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54" y="4015899"/>
            <a:ext cx="3159688" cy="19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4" grpId="0" animBg="1"/>
      <p:bldP spid="17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1" grpId="0" animBg="1"/>
      <p:bldP spid="36" grpId="0" animBg="1"/>
    </p:bldLst>
  </p:timing>
</p:sld>
</file>

<file path=ppt/theme/theme1.xml><?xml version="1.0" encoding="utf-8"?>
<a:theme xmlns:a="http://schemas.openxmlformats.org/drawingml/2006/main" name="FN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459</Words>
  <Application>Microsoft Office PowerPoint</Application>
  <PresentationFormat>Widescreen</PresentationFormat>
  <Paragraphs>50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FNRP</vt:lpstr>
      <vt:lpstr>Food processing</vt:lpstr>
      <vt:lpstr>Grilled lamb</vt:lpstr>
      <vt:lpstr>Milk from the farm to the supermarket</vt:lpstr>
      <vt:lpstr>Bottled milk: farm to supermarket</vt:lpstr>
      <vt:lpstr>Bread: farm to supermarket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Editor</dc:creator>
  <cp:lastModifiedBy>Editor</cp:lastModifiedBy>
  <cp:revision>1</cp:revision>
  <dcterms:created xsi:type="dcterms:W3CDTF">2025-08-22T04:51:00Z</dcterms:created>
  <dcterms:modified xsi:type="dcterms:W3CDTF">2025-12-04T22:27:06Z</dcterms:modified>
</cp:coreProperties>
</file>